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9"/>
  </p:notesMasterIdLst>
  <p:handoutMasterIdLst>
    <p:handoutMasterId r:id="rId30"/>
  </p:handoutMasterIdLst>
  <p:sldIdLst>
    <p:sldId id="256" r:id="rId3"/>
    <p:sldId id="257" r:id="rId4"/>
    <p:sldId id="295" r:id="rId5"/>
    <p:sldId id="294" r:id="rId6"/>
    <p:sldId id="282" r:id="rId7"/>
    <p:sldId id="258" r:id="rId8"/>
    <p:sldId id="259" r:id="rId9"/>
    <p:sldId id="264" r:id="rId10"/>
    <p:sldId id="296" r:id="rId11"/>
    <p:sldId id="265" r:id="rId12"/>
    <p:sldId id="266" r:id="rId13"/>
    <p:sldId id="267" r:id="rId14"/>
    <p:sldId id="297" r:id="rId15"/>
    <p:sldId id="286" r:id="rId16"/>
    <p:sldId id="269" r:id="rId17"/>
    <p:sldId id="268" r:id="rId18"/>
    <p:sldId id="270" r:id="rId19"/>
    <p:sldId id="298" r:id="rId20"/>
    <p:sldId id="285" r:id="rId21"/>
    <p:sldId id="271" r:id="rId22"/>
    <p:sldId id="272" r:id="rId23"/>
    <p:sldId id="300" r:id="rId24"/>
    <p:sldId id="301" r:id="rId25"/>
    <p:sldId id="293" r:id="rId26"/>
    <p:sldId id="299" r:id="rId27"/>
    <p:sldId id="302" r:id="rId28"/>
  </p:sldIdLst>
  <p:sldSz cx="9144000" cy="5143500" type="screen16x9"/>
  <p:notesSz cx="7102475" cy="10233025"/>
  <p:defaultTextStyle>
    <a:defPPr>
      <a:defRPr lang="en-GB"/>
    </a:defPPr>
    <a:lvl1pPr algn="ctr"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634">
          <p15:clr>
            <a:srgbClr val="A4A3A4"/>
          </p15:clr>
        </p15:guide>
        <p15:guide id="2" pos="4014">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1B34"/>
    <a:srgbClr val="B50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534D55-D711-4ADC-89FD-8D1B56068C7E}" v="1" dt="2021-10-05T13:39:55.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3" autoAdjust="0"/>
    <p:restoredTop sz="64355" autoAdjust="0"/>
  </p:normalViewPr>
  <p:slideViewPr>
    <p:cSldViewPr>
      <p:cViewPr varScale="1">
        <p:scale>
          <a:sx n="73" d="100"/>
          <a:sy n="73" d="100"/>
        </p:scale>
        <p:origin x="1589" y="58"/>
      </p:cViewPr>
      <p:guideLst>
        <p:guide orient="horz" pos="634"/>
        <p:guide pos="40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p:cViewPr varScale="1">
        <p:scale>
          <a:sx n="85" d="100"/>
          <a:sy n="85" d="100"/>
        </p:scale>
        <p:origin x="-3834" y="-84"/>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651"/>
          </a:xfrm>
          <a:prstGeom prst="rect">
            <a:avLst/>
          </a:prstGeom>
        </p:spPr>
        <p:txBody>
          <a:bodyPr vert="horz" wrap="square" lIns="99046" tIns="49522" rIns="99046" bIns="49522" numCol="1" anchor="t" anchorCtr="0" compatLnSpc="1">
            <a:prstTxWarp prst="textNoShape">
              <a:avLst/>
            </a:prstTxWarp>
          </a:bodyPr>
          <a:lstStyle>
            <a:lvl1pPr algn="l">
              <a:defRPr sz="1300">
                <a:latin typeface="Arial" pitchFamily="34" charset="0"/>
              </a:defRPr>
            </a:lvl1pPr>
          </a:lstStyle>
          <a:p>
            <a:pPr>
              <a:defRPr/>
            </a:pPr>
            <a:endParaRPr lang="en-US"/>
          </a:p>
        </p:txBody>
      </p:sp>
      <p:sp>
        <p:nvSpPr>
          <p:cNvPr id="3" name="Date Placeholder 2"/>
          <p:cNvSpPr>
            <a:spLocks noGrp="1"/>
          </p:cNvSpPr>
          <p:nvPr>
            <p:ph type="dt" sz="quarter" idx="1"/>
          </p:nvPr>
        </p:nvSpPr>
        <p:spPr>
          <a:xfrm>
            <a:off x="4023092" y="0"/>
            <a:ext cx="3077739" cy="511651"/>
          </a:xfrm>
          <a:prstGeom prst="rect">
            <a:avLst/>
          </a:prstGeom>
        </p:spPr>
        <p:txBody>
          <a:bodyPr vert="horz" wrap="square" lIns="99046" tIns="49522" rIns="99046" bIns="49522" numCol="1" anchor="t" anchorCtr="0" compatLnSpc="1">
            <a:prstTxWarp prst="textNoShape">
              <a:avLst/>
            </a:prstTxWarp>
          </a:bodyPr>
          <a:lstStyle>
            <a:lvl1pPr algn="r">
              <a:defRPr sz="1300">
                <a:latin typeface="Arial" pitchFamily="34" charset="0"/>
              </a:defRPr>
            </a:lvl1pPr>
          </a:lstStyle>
          <a:p>
            <a:pPr>
              <a:defRPr/>
            </a:pPr>
            <a:fld id="{F71937B9-9BEB-4715-9929-27D5D50C9E9C}" type="datetimeFigureOut">
              <a:rPr lang="en-US"/>
              <a:pPr>
                <a:defRPr/>
              </a:pPr>
              <a:t>10/7/2021</a:t>
            </a:fld>
            <a:endParaRPr lang="en-US"/>
          </a:p>
        </p:txBody>
      </p:sp>
      <p:sp>
        <p:nvSpPr>
          <p:cNvPr id="4" name="Footer Placeholder 3"/>
          <p:cNvSpPr>
            <a:spLocks noGrp="1"/>
          </p:cNvSpPr>
          <p:nvPr>
            <p:ph type="ftr" sz="quarter" idx="2"/>
          </p:nvPr>
        </p:nvSpPr>
        <p:spPr>
          <a:xfrm>
            <a:off x="0" y="9719599"/>
            <a:ext cx="3077739" cy="511651"/>
          </a:xfrm>
          <a:prstGeom prst="rect">
            <a:avLst/>
          </a:prstGeom>
        </p:spPr>
        <p:txBody>
          <a:bodyPr vert="horz" wrap="square" lIns="99046" tIns="49522" rIns="99046" bIns="49522" numCol="1" anchor="b" anchorCtr="0" compatLnSpc="1">
            <a:prstTxWarp prst="textNoShape">
              <a:avLst/>
            </a:prstTxWarp>
          </a:bodyPr>
          <a:lstStyle>
            <a:lvl1pPr algn="l">
              <a:defRPr sz="13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4023092" y="9719599"/>
            <a:ext cx="3077739" cy="511651"/>
          </a:xfrm>
          <a:prstGeom prst="rect">
            <a:avLst/>
          </a:prstGeom>
        </p:spPr>
        <p:txBody>
          <a:bodyPr vert="horz" wrap="square" lIns="99046" tIns="49522" rIns="99046" bIns="49522" numCol="1" anchor="b" anchorCtr="0" compatLnSpc="1">
            <a:prstTxWarp prst="textNoShape">
              <a:avLst/>
            </a:prstTxWarp>
          </a:bodyPr>
          <a:lstStyle>
            <a:lvl1pPr algn="r">
              <a:defRPr sz="1300">
                <a:latin typeface="Arial" pitchFamily="34" charset="0"/>
              </a:defRPr>
            </a:lvl1pPr>
          </a:lstStyle>
          <a:p>
            <a:pPr>
              <a:defRPr/>
            </a:pPr>
            <a:fld id="{45915B72-6729-4D09-98FB-FD8BA4F4A6E6}" type="slidenum">
              <a:rPr lang="en-US"/>
              <a:pPr>
                <a:defRPr/>
              </a:pPr>
              <a:t>‹#›</a:t>
            </a:fld>
            <a:endParaRPr lang="en-US"/>
          </a:p>
        </p:txBody>
      </p:sp>
    </p:spTree>
    <p:extLst>
      <p:ext uri="{BB962C8B-B14F-4D97-AF65-F5344CB8AC3E}">
        <p14:creationId xmlns:p14="http://schemas.microsoft.com/office/powerpoint/2010/main" val="249453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46" tIns="49522" rIns="99046" bIns="49522" rtlCol="0"/>
          <a:lstStyle>
            <a:lvl1pPr algn="l">
              <a:defRPr sz="1300"/>
            </a:lvl1pPr>
          </a:lstStyle>
          <a:p>
            <a:endParaRPr lang="en-GB"/>
          </a:p>
        </p:txBody>
      </p:sp>
      <p:sp>
        <p:nvSpPr>
          <p:cNvPr id="3" name="Date Placeholder 2"/>
          <p:cNvSpPr>
            <a:spLocks noGrp="1"/>
          </p:cNvSpPr>
          <p:nvPr>
            <p:ph type="dt" idx="1"/>
          </p:nvPr>
        </p:nvSpPr>
        <p:spPr>
          <a:xfrm>
            <a:off x="4023092" y="0"/>
            <a:ext cx="3077739" cy="513428"/>
          </a:xfrm>
          <a:prstGeom prst="rect">
            <a:avLst/>
          </a:prstGeom>
        </p:spPr>
        <p:txBody>
          <a:bodyPr vert="horz" lIns="99046" tIns="49522" rIns="99046" bIns="49522" rtlCol="0"/>
          <a:lstStyle>
            <a:lvl1pPr algn="r">
              <a:defRPr sz="1300"/>
            </a:lvl1pPr>
          </a:lstStyle>
          <a:p>
            <a:fld id="{DF08A5DE-22EE-49FD-A7F4-807E9C78FCC1}" type="datetimeFigureOut">
              <a:rPr lang="en-GB" smtClean="0"/>
              <a:t>07/10/2021</a:t>
            </a:fld>
            <a:endParaRPr lang="en-GB"/>
          </a:p>
        </p:txBody>
      </p:sp>
      <p:sp>
        <p:nvSpPr>
          <p:cNvPr id="4" name="Slide Image Placeholder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9046" tIns="49522" rIns="99046" bIns="49522" rtlCol="0" anchor="ctr"/>
          <a:lstStyle/>
          <a:p>
            <a:endParaRPr lang="en-GB"/>
          </a:p>
        </p:txBody>
      </p:sp>
      <p:sp>
        <p:nvSpPr>
          <p:cNvPr id="5" name="Notes Placeholder 4"/>
          <p:cNvSpPr>
            <a:spLocks noGrp="1"/>
          </p:cNvSpPr>
          <p:nvPr>
            <p:ph type="body" sz="quarter" idx="3"/>
          </p:nvPr>
        </p:nvSpPr>
        <p:spPr>
          <a:xfrm>
            <a:off x="710248" y="4924643"/>
            <a:ext cx="5681980" cy="4029254"/>
          </a:xfrm>
          <a:prstGeom prst="rect">
            <a:avLst/>
          </a:prstGeom>
        </p:spPr>
        <p:txBody>
          <a:bodyPr vert="horz" lIns="99046" tIns="49522" rIns="99046" bIns="495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19600"/>
            <a:ext cx="3077739" cy="513427"/>
          </a:xfrm>
          <a:prstGeom prst="rect">
            <a:avLst/>
          </a:prstGeom>
        </p:spPr>
        <p:txBody>
          <a:bodyPr vert="horz" lIns="99046" tIns="49522" rIns="99046" bIns="49522" rtlCol="0" anchor="b"/>
          <a:lstStyle>
            <a:lvl1pPr algn="l">
              <a:defRPr sz="1300"/>
            </a:lvl1pPr>
          </a:lstStyle>
          <a:p>
            <a:endParaRPr lang="en-GB"/>
          </a:p>
        </p:txBody>
      </p:sp>
      <p:sp>
        <p:nvSpPr>
          <p:cNvPr id="7" name="Slide Number Placeholder 6"/>
          <p:cNvSpPr>
            <a:spLocks noGrp="1"/>
          </p:cNvSpPr>
          <p:nvPr>
            <p:ph type="sldNum" sz="quarter" idx="5"/>
          </p:nvPr>
        </p:nvSpPr>
        <p:spPr>
          <a:xfrm>
            <a:off x="4023092" y="9719600"/>
            <a:ext cx="3077739" cy="513427"/>
          </a:xfrm>
          <a:prstGeom prst="rect">
            <a:avLst/>
          </a:prstGeom>
        </p:spPr>
        <p:txBody>
          <a:bodyPr vert="horz" lIns="99046" tIns="49522" rIns="99046" bIns="49522" rtlCol="0" anchor="b"/>
          <a:lstStyle>
            <a:lvl1pPr algn="r">
              <a:defRPr sz="1300"/>
            </a:lvl1pPr>
          </a:lstStyle>
          <a:p>
            <a:fld id="{D23C1DCF-3620-488F-9FE0-BE6E0B974596}" type="slidenum">
              <a:rPr lang="en-GB" smtClean="0"/>
              <a:t>‹#›</a:t>
            </a:fld>
            <a:endParaRPr lang="en-GB"/>
          </a:p>
        </p:txBody>
      </p:sp>
    </p:spTree>
    <p:extLst>
      <p:ext uri="{BB962C8B-B14F-4D97-AF65-F5344CB8AC3E}">
        <p14:creationId xmlns:p14="http://schemas.microsoft.com/office/powerpoint/2010/main" val="6448188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18C605-D4E7-412C-814F-E5875EE2F5E8}" type="slidenum">
              <a:rPr lang="en-GB" smtClean="0"/>
              <a:t>1</a:t>
            </a:fld>
            <a:endParaRPr lang="en-GB"/>
          </a:p>
        </p:txBody>
      </p:sp>
    </p:spTree>
    <p:extLst>
      <p:ext uri="{BB962C8B-B14F-4D97-AF65-F5344CB8AC3E}">
        <p14:creationId xmlns:p14="http://schemas.microsoft.com/office/powerpoint/2010/main" val="1568833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18C605-D4E7-412C-814F-E5875EE2F5E8}" type="slidenum">
              <a:rPr lang="en-GB" smtClean="0"/>
              <a:t>10</a:t>
            </a:fld>
            <a:endParaRPr lang="en-GB"/>
          </a:p>
        </p:txBody>
      </p:sp>
    </p:spTree>
    <p:extLst>
      <p:ext uri="{BB962C8B-B14F-4D97-AF65-F5344CB8AC3E}">
        <p14:creationId xmlns:p14="http://schemas.microsoft.com/office/powerpoint/2010/main" val="350347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18C605-D4E7-412C-814F-E5875EE2F5E8}" type="slidenum">
              <a:rPr lang="en-GB" smtClean="0"/>
              <a:t>11</a:t>
            </a:fld>
            <a:endParaRPr lang="en-GB"/>
          </a:p>
        </p:txBody>
      </p:sp>
    </p:spTree>
    <p:extLst>
      <p:ext uri="{BB962C8B-B14F-4D97-AF65-F5344CB8AC3E}">
        <p14:creationId xmlns:p14="http://schemas.microsoft.com/office/powerpoint/2010/main" val="350347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18C605-D4E7-412C-814F-E5875EE2F5E8}" type="slidenum">
              <a:rPr lang="en-GB" smtClean="0"/>
              <a:t>12</a:t>
            </a:fld>
            <a:endParaRPr lang="en-GB"/>
          </a:p>
        </p:txBody>
      </p:sp>
    </p:spTree>
    <p:extLst>
      <p:ext uri="{BB962C8B-B14F-4D97-AF65-F5344CB8AC3E}">
        <p14:creationId xmlns:p14="http://schemas.microsoft.com/office/powerpoint/2010/main" val="350347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18C605-D4E7-412C-814F-E5875EE2F5E8}" type="slidenum">
              <a:rPr lang="en-GB" smtClean="0"/>
              <a:t>13</a:t>
            </a:fld>
            <a:endParaRPr lang="en-GB"/>
          </a:p>
        </p:txBody>
      </p:sp>
    </p:spTree>
    <p:extLst>
      <p:ext uri="{BB962C8B-B14F-4D97-AF65-F5344CB8AC3E}">
        <p14:creationId xmlns:p14="http://schemas.microsoft.com/office/powerpoint/2010/main" val="2544914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75383D-9C4A-4B6C-A352-7836B3DA5A2D}" type="slidenum">
              <a:rPr lang="en-GB" smtClean="0"/>
              <a:t>14</a:t>
            </a:fld>
            <a:endParaRPr lang="en-GB"/>
          </a:p>
        </p:txBody>
      </p:sp>
    </p:spTree>
    <p:extLst>
      <p:ext uri="{BB962C8B-B14F-4D97-AF65-F5344CB8AC3E}">
        <p14:creationId xmlns:p14="http://schemas.microsoft.com/office/powerpoint/2010/main" val="1039367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18C605-D4E7-412C-814F-E5875EE2F5E8}" type="slidenum">
              <a:rPr lang="en-GB" smtClean="0"/>
              <a:t>15</a:t>
            </a:fld>
            <a:endParaRPr lang="en-GB"/>
          </a:p>
        </p:txBody>
      </p:sp>
    </p:spTree>
    <p:extLst>
      <p:ext uri="{BB962C8B-B14F-4D97-AF65-F5344CB8AC3E}">
        <p14:creationId xmlns:p14="http://schemas.microsoft.com/office/powerpoint/2010/main" val="350347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18C605-D4E7-412C-814F-E5875EE2F5E8}" type="slidenum">
              <a:rPr lang="en-GB" smtClean="0"/>
              <a:t>16</a:t>
            </a:fld>
            <a:endParaRPr lang="en-GB"/>
          </a:p>
        </p:txBody>
      </p:sp>
    </p:spTree>
    <p:extLst>
      <p:ext uri="{BB962C8B-B14F-4D97-AF65-F5344CB8AC3E}">
        <p14:creationId xmlns:p14="http://schemas.microsoft.com/office/powerpoint/2010/main" val="350347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18C605-D4E7-412C-814F-E5875EE2F5E8}" type="slidenum">
              <a:rPr lang="en-GB" smtClean="0"/>
              <a:t>17</a:t>
            </a:fld>
            <a:endParaRPr lang="en-GB"/>
          </a:p>
        </p:txBody>
      </p:sp>
    </p:spTree>
    <p:extLst>
      <p:ext uri="{BB962C8B-B14F-4D97-AF65-F5344CB8AC3E}">
        <p14:creationId xmlns:p14="http://schemas.microsoft.com/office/powerpoint/2010/main" val="350347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18C605-D4E7-412C-814F-E5875EE2F5E8}" type="slidenum">
              <a:rPr lang="en-GB" smtClean="0"/>
              <a:t>18</a:t>
            </a:fld>
            <a:endParaRPr lang="en-GB"/>
          </a:p>
        </p:txBody>
      </p:sp>
    </p:spTree>
    <p:extLst>
      <p:ext uri="{BB962C8B-B14F-4D97-AF65-F5344CB8AC3E}">
        <p14:creationId xmlns:p14="http://schemas.microsoft.com/office/powerpoint/2010/main" val="3661174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75383D-9C4A-4B6C-A352-7836B3DA5A2D}" type="slidenum">
              <a:rPr lang="en-GB" smtClean="0"/>
              <a:t>19</a:t>
            </a:fld>
            <a:endParaRPr lang="en-GB"/>
          </a:p>
        </p:txBody>
      </p:sp>
    </p:spTree>
    <p:extLst>
      <p:ext uri="{BB962C8B-B14F-4D97-AF65-F5344CB8AC3E}">
        <p14:creationId xmlns:p14="http://schemas.microsoft.com/office/powerpoint/2010/main" val="38038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18C605-D4E7-412C-814F-E5875EE2F5E8}" type="slidenum">
              <a:rPr lang="en-GB" smtClean="0"/>
              <a:t>2</a:t>
            </a:fld>
            <a:endParaRPr lang="en-GB"/>
          </a:p>
        </p:txBody>
      </p:sp>
    </p:spTree>
    <p:extLst>
      <p:ext uri="{BB962C8B-B14F-4D97-AF65-F5344CB8AC3E}">
        <p14:creationId xmlns:p14="http://schemas.microsoft.com/office/powerpoint/2010/main" val="35034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18C605-D4E7-412C-814F-E5875EE2F5E8}" type="slidenum">
              <a:rPr lang="en-GB" smtClean="0"/>
              <a:t>20</a:t>
            </a:fld>
            <a:endParaRPr lang="en-GB"/>
          </a:p>
        </p:txBody>
      </p:sp>
    </p:spTree>
    <p:extLst>
      <p:ext uri="{BB962C8B-B14F-4D97-AF65-F5344CB8AC3E}">
        <p14:creationId xmlns:p14="http://schemas.microsoft.com/office/powerpoint/2010/main" val="350347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18C605-D4E7-412C-814F-E5875EE2F5E8}" type="slidenum">
              <a:rPr lang="en-GB" smtClean="0"/>
              <a:t>21</a:t>
            </a:fld>
            <a:endParaRPr lang="en-GB"/>
          </a:p>
        </p:txBody>
      </p:sp>
    </p:spTree>
    <p:extLst>
      <p:ext uri="{BB962C8B-B14F-4D97-AF65-F5344CB8AC3E}">
        <p14:creationId xmlns:p14="http://schemas.microsoft.com/office/powerpoint/2010/main" val="350347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18C605-D4E7-412C-814F-E5875EE2F5E8}" type="slidenum">
              <a:rPr lang="en-GB" smtClean="0"/>
              <a:t>22</a:t>
            </a:fld>
            <a:endParaRPr lang="en-GB"/>
          </a:p>
        </p:txBody>
      </p:sp>
    </p:spTree>
    <p:extLst>
      <p:ext uri="{BB962C8B-B14F-4D97-AF65-F5344CB8AC3E}">
        <p14:creationId xmlns:p14="http://schemas.microsoft.com/office/powerpoint/2010/main" val="2827660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18C605-D4E7-412C-814F-E5875EE2F5E8}" type="slidenum">
              <a:rPr lang="en-GB" smtClean="0"/>
              <a:t>23</a:t>
            </a:fld>
            <a:endParaRPr lang="en-GB"/>
          </a:p>
        </p:txBody>
      </p:sp>
    </p:spTree>
    <p:extLst>
      <p:ext uri="{BB962C8B-B14F-4D97-AF65-F5344CB8AC3E}">
        <p14:creationId xmlns:p14="http://schemas.microsoft.com/office/powerpoint/2010/main" val="4050846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18C605-D4E7-412C-814F-E5875EE2F5E8}" type="slidenum">
              <a:rPr lang="en-GB" smtClean="0"/>
              <a:t>24</a:t>
            </a:fld>
            <a:endParaRPr lang="en-GB"/>
          </a:p>
        </p:txBody>
      </p:sp>
    </p:spTree>
    <p:extLst>
      <p:ext uri="{BB962C8B-B14F-4D97-AF65-F5344CB8AC3E}">
        <p14:creationId xmlns:p14="http://schemas.microsoft.com/office/powerpoint/2010/main" val="2798173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18C605-D4E7-412C-814F-E5875EE2F5E8}" type="slidenum">
              <a:rPr lang="en-GB" smtClean="0"/>
              <a:t>25</a:t>
            </a:fld>
            <a:endParaRPr lang="en-GB"/>
          </a:p>
        </p:txBody>
      </p:sp>
    </p:spTree>
    <p:extLst>
      <p:ext uri="{BB962C8B-B14F-4D97-AF65-F5344CB8AC3E}">
        <p14:creationId xmlns:p14="http://schemas.microsoft.com/office/powerpoint/2010/main" val="3958564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18C605-D4E7-412C-814F-E5875EE2F5E8}" type="slidenum">
              <a:rPr lang="en-GB" smtClean="0"/>
              <a:t>26</a:t>
            </a:fld>
            <a:endParaRPr lang="en-GB"/>
          </a:p>
        </p:txBody>
      </p:sp>
    </p:spTree>
    <p:extLst>
      <p:ext uri="{BB962C8B-B14F-4D97-AF65-F5344CB8AC3E}">
        <p14:creationId xmlns:p14="http://schemas.microsoft.com/office/powerpoint/2010/main" val="2798173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3C1DCF-3620-488F-9FE0-BE6E0B974596}" type="slidenum">
              <a:rPr lang="en-GB" smtClean="0"/>
              <a:t>3</a:t>
            </a:fld>
            <a:endParaRPr lang="en-GB"/>
          </a:p>
        </p:txBody>
      </p:sp>
    </p:spTree>
    <p:extLst>
      <p:ext uri="{BB962C8B-B14F-4D97-AF65-F5344CB8AC3E}">
        <p14:creationId xmlns:p14="http://schemas.microsoft.com/office/powerpoint/2010/main" val="2482142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3C1DCF-3620-488F-9FE0-BE6E0B974596}" type="slidenum">
              <a:rPr lang="en-GB" smtClean="0"/>
              <a:t>4</a:t>
            </a:fld>
            <a:endParaRPr lang="en-GB"/>
          </a:p>
        </p:txBody>
      </p:sp>
    </p:spTree>
    <p:extLst>
      <p:ext uri="{BB962C8B-B14F-4D97-AF65-F5344CB8AC3E}">
        <p14:creationId xmlns:p14="http://schemas.microsoft.com/office/powerpoint/2010/main" val="3801516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75383D-9C4A-4B6C-A352-7836B3DA5A2D}" type="slidenum">
              <a:rPr lang="en-GB" smtClean="0"/>
              <a:t>5</a:t>
            </a:fld>
            <a:endParaRPr lang="en-GB"/>
          </a:p>
        </p:txBody>
      </p:sp>
    </p:spTree>
    <p:extLst>
      <p:ext uri="{BB962C8B-B14F-4D97-AF65-F5344CB8AC3E}">
        <p14:creationId xmlns:p14="http://schemas.microsoft.com/office/powerpoint/2010/main" val="823779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18C605-D4E7-412C-814F-E5875EE2F5E8}" type="slidenum">
              <a:rPr lang="en-GB" smtClean="0"/>
              <a:t>6</a:t>
            </a:fld>
            <a:endParaRPr lang="en-GB"/>
          </a:p>
        </p:txBody>
      </p:sp>
    </p:spTree>
    <p:extLst>
      <p:ext uri="{BB962C8B-B14F-4D97-AF65-F5344CB8AC3E}">
        <p14:creationId xmlns:p14="http://schemas.microsoft.com/office/powerpoint/2010/main" val="350347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18C605-D4E7-412C-814F-E5875EE2F5E8}" type="slidenum">
              <a:rPr lang="en-GB" smtClean="0"/>
              <a:t>7</a:t>
            </a:fld>
            <a:endParaRPr lang="en-GB"/>
          </a:p>
        </p:txBody>
      </p:sp>
    </p:spTree>
    <p:extLst>
      <p:ext uri="{BB962C8B-B14F-4D97-AF65-F5344CB8AC3E}">
        <p14:creationId xmlns:p14="http://schemas.microsoft.com/office/powerpoint/2010/main" val="350347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18C605-D4E7-412C-814F-E5875EE2F5E8}" type="slidenum">
              <a:rPr lang="en-GB" smtClean="0"/>
              <a:t>8</a:t>
            </a:fld>
            <a:endParaRPr lang="en-GB"/>
          </a:p>
        </p:txBody>
      </p:sp>
    </p:spTree>
    <p:extLst>
      <p:ext uri="{BB962C8B-B14F-4D97-AF65-F5344CB8AC3E}">
        <p14:creationId xmlns:p14="http://schemas.microsoft.com/office/powerpoint/2010/main" val="350347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18C605-D4E7-412C-814F-E5875EE2F5E8}" type="slidenum">
              <a:rPr lang="en-GB" smtClean="0"/>
              <a:t>9</a:t>
            </a:fld>
            <a:endParaRPr lang="en-GB"/>
          </a:p>
        </p:txBody>
      </p:sp>
    </p:spTree>
    <p:extLst>
      <p:ext uri="{BB962C8B-B14F-4D97-AF65-F5344CB8AC3E}">
        <p14:creationId xmlns:p14="http://schemas.microsoft.com/office/powerpoint/2010/main" val="1558141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I:\mydocs\Images\square-background\sra_background_cubes_red_option.jpg"/>
          <p:cNvPicPr>
            <a:picLocks noChangeAspect="1" noChangeArrowheads="1"/>
          </p:cNvPicPr>
          <p:nvPr userDrawn="1"/>
        </p:nvPicPr>
        <p:blipFill>
          <a:blip r:embed="rId2" cstate="print"/>
          <a:srcRect l="8440"/>
          <a:stretch>
            <a:fillRect/>
          </a:stretch>
        </p:blipFill>
        <p:spPr bwMode="auto">
          <a:xfrm flipH="1" flipV="1">
            <a:off x="4420487" y="987574"/>
            <a:ext cx="4723507" cy="4155926"/>
          </a:xfrm>
          <a:prstGeom prst="rect">
            <a:avLst/>
          </a:prstGeom>
          <a:noFill/>
          <a:ln w="9525">
            <a:noFill/>
            <a:miter lim="800000"/>
            <a:headEnd/>
            <a:tailEnd/>
          </a:ln>
        </p:spPr>
      </p:pic>
      <p:pic>
        <p:nvPicPr>
          <p:cNvPr id="5" name="Picture 2" descr="I:\red-banner.jpg"/>
          <p:cNvPicPr>
            <a:picLocks noChangeAspect="1" noChangeArrowheads="1"/>
          </p:cNvPicPr>
          <p:nvPr userDrawn="1"/>
        </p:nvPicPr>
        <p:blipFill>
          <a:blip r:embed="rId3" cstate="print"/>
          <a:srcRect/>
          <a:stretch>
            <a:fillRect/>
          </a:stretch>
        </p:blipFill>
        <p:spPr bwMode="auto">
          <a:xfrm>
            <a:off x="0" y="0"/>
            <a:ext cx="9144000" cy="1020763"/>
          </a:xfrm>
          <a:prstGeom prst="rect">
            <a:avLst/>
          </a:prstGeom>
          <a:noFill/>
          <a:ln w="9525">
            <a:noFill/>
            <a:miter lim="800000"/>
            <a:headEnd/>
            <a:tailEnd/>
          </a:ln>
        </p:spPr>
      </p:pic>
      <p:pic>
        <p:nvPicPr>
          <p:cNvPr id="6" name="Picture 3" descr="I:\mydocs\Images\logos\sra-white-logo.png"/>
          <p:cNvPicPr>
            <a:picLocks noChangeAspect="1" noChangeArrowheads="1"/>
          </p:cNvPicPr>
          <p:nvPr userDrawn="1"/>
        </p:nvPicPr>
        <p:blipFill>
          <a:blip r:embed="rId4" cstate="print"/>
          <a:srcRect/>
          <a:stretch>
            <a:fillRect/>
          </a:stretch>
        </p:blipFill>
        <p:spPr bwMode="auto">
          <a:xfrm>
            <a:off x="7164388" y="176213"/>
            <a:ext cx="1655762" cy="661987"/>
          </a:xfrm>
          <a:prstGeom prst="rect">
            <a:avLst/>
          </a:prstGeom>
          <a:noFill/>
          <a:ln w="9525">
            <a:noFill/>
            <a:miter lim="800000"/>
            <a:headEnd/>
            <a:tailEnd/>
          </a:ln>
        </p:spPr>
      </p:pic>
      <p:sp>
        <p:nvSpPr>
          <p:cNvPr id="60418" name="Rectangle 2"/>
          <p:cNvSpPr>
            <a:spLocks noGrp="1" noChangeArrowheads="1"/>
          </p:cNvSpPr>
          <p:nvPr>
            <p:ph type="ctrTitle"/>
          </p:nvPr>
        </p:nvSpPr>
        <p:spPr>
          <a:xfrm>
            <a:off x="1692275" y="1491854"/>
            <a:ext cx="6694488" cy="1102519"/>
          </a:xfrm>
        </p:spPr>
        <p:txBody>
          <a:bodyPr/>
          <a:lstStyle>
            <a:lvl1pPr algn="ctr">
              <a:defRPr>
                <a:solidFill>
                  <a:schemeClr val="tx1">
                    <a:lumMod val="85000"/>
                    <a:lumOff val="15000"/>
                  </a:schemeClr>
                </a:solidFill>
              </a:defRPr>
            </a:lvl1pPr>
          </a:lstStyle>
          <a:p>
            <a:r>
              <a:rPr lang="en-US"/>
              <a:t>Click to edit Master title style</a:t>
            </a:r>
            <a:endParaRPr lang="en-GB" dirty="0"/>
          </a:p>
        </p:txBody>
      </p:sp>
      <p:sp>
        <p:nvSpPr>
          <p:cNvPr id="60419" name="Rectangle 3"/>
          <p:cNvSpPr>
            <a:spLocks noGrp="1" noChangeArrowheads="1"/>
          </p:cNvSpPr>
          <p:nvPr>
            <p:ph type="subTitle" idx="1"/>
          </p:nvPr>
        </p:nvSpPr>
        <p:spPr>
          <a:xfrm>
            <a:off x="1763714" y="2842022"/>
            <a:ext cx="6624637" cy="1314450"/>
          </a:xfrm>
        </p:spPr>
        <p:txBody>
          <a:bodyPr/>
          <a:lstStyle>
            <a:lvl1pPr marL="0" indent="0" algn="ctr">
              <a:buFontTx/>
              <a:buNone/>
              <a:defRPr>
                <a:solidFill>
                  <a:schemeClr val="tx1">
                    <a:lumMod val="85000"/>
                    <a:lumOff val="15000"/>
                  </a:schemeClr>
                </a:solidFill>
              </a:defRPr>
            </a:lvl1pPr>
          </a:lstStyle>
          <a:p>
            <a:r>
              <a:rPr lang="en-US"/>
              <a:t>Click to edit Master subtitle style</a:t>
            </a:r>
            <a:endParaRPr lang="en-GB" dirty="0"/>
          </a:p>
        </p:txBody>
      </p:sp>
      <p:sp>
        <p:nvSpPr>
          <p:cNvPr id="2" name="Slide Number Placeholder 1">
            <a:extLst>
              <a:ext uri="{FF2B5EF4-FFF2-40B4-BE49-F238E27FC236}">
                <a16:creationId xmlns:a16="http://schemas.microsoft.com/office/drawing/2014/main" id="{85DD6084-95A3-4BB7-8923-648A28983EC1}"/>
              </a:ext>
            </a:extLst>
          </p:cNvPr>
          <p:cNvSpPr>
            <a:spLocks noGrp="1"/>
          </p:cNvSpPr>
          <p:nvPr>
            <p:ph type="sldNum" sz="quarter" idx="10"/>
          </p:nvPr>
        </p:nvSpPr>
        <p:spPr/>
        <p:txBody>
          <a:bodyPr/>
          <a:lstStyle/>
          <a:p>
            <a:fld id="{71556916-3026-4832-9292-F5DD05CE6D2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926" y="94060"/>
            <a:ext cx="1895475" cy="469225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31913" y="94060"/>
            <a:ext cx="5535612" cy="46922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9_Title Slide">
    <p:spTree>
      <p:nvGrpSpPr>
        <p:cNvPr id="1" name=""/>
        <p:cNvGrpSpPr/>
        <p:nvPr/>
      </p:nvGrpSpPr>
      <p:grpSpPr>
        <a:xfrm>
          <a:off x="0" y="0"/>
          <a:ext cx="0" cy="0"/>
          <a:chOff x="0" y="0"/>
          <a:chExt cx="0" cy="0"/>
        </a:xfrm>
      </p:grpSpPr>
      <p:pic>
        <p:nvPicPr>
          <p:cNvPr id="28"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14151" y="-33592"/>
            <a:ext cx="8529850" cy="507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0" y="4907625"/>
            <a:ext cx="9144000" cy="24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Rectangle 2"/>
          <p:cNvSpPr>
            <a:spLocks noGrp="1" noChangeArrowheads="1"/>
          </p:cNvSpPr>
          <p:nvPr>
            <p:ph type="ctrTitle"/>
          </p:nvPr>
        </p:nvSpPr>
        <p:spPr>
          <a:xfrm>
            <a:off x="381621" y="2679009"/>
            <a:ext cx="4481732" cy="587441"/>
          </a:xfrm>
          <a:prstGeom prst="rect">
            <a:avLst/>
          </a:prstGeom>
          <a:solidFill>
            <a:schemeClr val="tx1"/>
          </a:solidFill>
        </p:spPr>
        <p:txBody>
          <a:bodyPr wrap="none" lIns="288000" tIns="108000" rIns="288000" bIns="108000">
            <a:spAutoFit/>
          </a:bodyPr>
          <a:lstStyle>
            <a:lvl1pPr>
              <a:defRPr sz="2400">
                <a:solidFill>
                  <a:schemeClr val="bg1"/>
                </a:solidFill>
              </a:defRPr>
            </a:lvl1pPr>
          </a:lstStyle>
          <a:p>
            <a:r>
              <a:rPr lang="en-US" dirty="0"/>
              <a:t>Click to edit Master title style</a:t>
            </a:r>
            <a:endParaRPr lang="en-GB" dirty="0"/>
          </a:p>
        </p:txBody>
      </p:sp>
      <p:sp>
        <p:nvSpPr>
          <p:cNvPr id="9219" name="Rectangle 3"/>
          <p:cNvSpPr>
            <a:spLocks noGrp="1" noChangeArrowheads="1"/>
          </p:cNvSpPr>
          <p:nvPr>
            <p:ph type="subTitle" idx="1"/>
          </p:nvPr>
        </p:nvSpPr>
        <p:spPr>
          <a:xfrm>
            <a:off x="381622" y="3293988"/>
            <a:ext cx="5519015" cy="540544"/>
          </a:xfrm>
          <a:prstGeom prst="rect">
            <a:avLst/>
          </a:prstGeom>
        </p:spPr>
        <p:txBody>
          <a:bodyPr/>
          <a:lstStyle>
            <a:lvl1pPr marL="0" indent="0">
              <a:buFontTx/>
              <a:buNone/>
              <a:defRPr sz="1800" b="1">
                <a:solidFill>
                  <a:schemeClr val="tx1"/>
                </a:solidFill>
              </a:defRPr>
            </a:lvl1pPr>
          </a:lstStyle>
          <a:p>
            <a:r>
              <a:rPr lang="en-US" dirty="0"/>
              <a:t>Click to edit Master subtitle style</a:t>
            </a:r>
            <a:endParaRPr lang="en-GB" dirty="0"/>
          </a:p>
        </p:txBody>
      </p:sp>
      <p:pic>
        <p:nvPicPr>
          <p:cNvPr id="19" name="Picture 2"/>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0" y="-2885"/>
            <a:ext cx="9144000" cy="23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470849" y="1107546"/>
            <a:ext cx="1115793" cy="972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rot="5400000">
            <a:off x="7462274" y="1411687"/>
            <a:ext cx="2326222" cy="1037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0" hasCustomPrompt="1"/>
          </p:nvPr>
        </p:nvSpPr>
        <p:spPr>
          <a:xfrm>
            <a:off x="1834131" y="20241"/>
            <a:ext cx="5475739" cy="197100"/>
          </a:xfrm>
          <a:prstGeom prst="rect">
            <a:avLst/>
          </a:prstGeom>
        </p:spPr>
        <p:txBody>
          <a:bodyPr/>
          <a:lstStyle>
            <a:lvl1pPr marL="0" indent="0" algn="ctr">
              <a:buNone/>
              <a:defRPr sz="788" b="1">
                <a:solidFill>
                  <a:schemeClr val="bg1"/>
                </a:solidFill>
              </a:defRPr>
            </a:lvl1pPr>
            <a:lvl2pPr marL="342900" indent="0">
              <a:buNone/>
              <a:defRPr sz="788" b="1">
                <a:solidFill>
                  <a:schemeClr val="bg1"/>
                </a:solidFill>
              </a:defRPr>
            </a:lvl2pPr>
            <a:lvl3pPr marL="685800" indent="0">
              <a:buNone/>
              <a:defRPr sz="788" b="1">
                <a:solidFill>
                  <a:schemeClr val="bg1"/>
                </a:solidFill>
              </a:defRPr>
            </a:lvl3pPr>
            <a:lvl4pPr marL="1028700" indent="0">
              <a:buNone/>
              <a:defRPr sz="788" b="1">
                <a:solidFill>
                  <a:schemeClr val="bg1"/>
                </a:solidFill>
              </a:defRPr>
            </a:lvl4pPr>
            <a:lvl5pPr marL="1371600" indent="0">
              <a:buNone/>
              <a:defRPr sz="788" b="1">
                <a:solidFill>
                  <a:schemeClr val="bg1"/>
                </a:solidFill>
              </a:defRPr>
            </a:lvl5pPr>
          </a:lstStyle>
          <a:p>
            <a:pPr lvl="0"/>
            <a:r>
              <a:rPr lang="en-US" dirty="0"/>
              <a:t>INSERT SECURITY CLASSIFICATION</a:t>
            </a:r>
            <a:endParaRPr lang="en-GB" dirty="0"/>
          </a:p>
        </p:txBody>
      </p:sp>
      <p:sp>
        <p:nvSpPr>
          <p:cNvPr id="13" name="Content Placeholder 2"/>
          <p:cNvSpPr>
            <a:spLocks noGrp="1"/>
          </p:cNvSpPr>
          <p:nvPr>
            <p:ph sz="quarter" idx="11" hasCustomPrompt="1"/>
          </p:nvPr>
        </p:nvSpPr>
        <p:spPr>
          <a:xfrm>
            <a:off x="1834131" y="4932612"/>
            <a:ext cx="5475739" cy="197100"/>
          </a:xfrm>
          <a:prstGeom prst="rect">
            <a:avLst/>
          </a:prstGeom>
        </p:spPr>
        <p:txBody>
          <a:bodyPr/>
          <a:lstStyle>
            <a:lvl1pPr marL="0" indent="0" algn="ctr">
              <a:buNone/>
              <a:defRPr sz="788" b="1">
                <a:solidFill>
                  <a:schemeClr val="bg1"/>
                </a:solidFill>
              </a:defRPr>
            </a:lvl1pPr>
            <a:lvl2pPr marL="342900" indent="0">
              <a:buNone/>
              <a:defRPr sz="788" b="1">
                <a:solidFill>
                  <a:schemeClr val="bg1"/>
                </a:solidFill>
              </a:defRPr>
            </a:lvl2pPr>
            <a:lvl3pPr marL="685800" indent="0">
              <a:buNone/>
              <a:defRPr sz="788" b="1">
                <a:solidFill>
                  <a:schemeClr val="bg1"/>
                </a:solidFill>
              </a:defRPr>
            </a:lvl3pPr>
            <a:lvl4pPr marL="1028700" indent="0">
              <a:buNone/>
              <a:defRPr sz="788" b="1">
                <a:solidFill>
                  <a:schemeClr val="bg1"/>
                </a:solidFill>
              </a:defRPr>
            </a:lvl4pPr>
            <a:lvl5pPr marL="1371600" indent="0">
              <a:buNone/>
              <a:defRPr sz="788" b="1">
                <a:solidFill>
                  <a:schemeClr val="bg1"/>
                </a:solidFill>
              </a:defRPr>
            </a:lvl5pPr>
          </a:lstStyle>
          <a:p>
            <a:pPr lvl="0"/>
            <a:r>
              <a:rPr lang="en-US" dirty="0"/>
              <a:t>INSERT SECURITY CLASSIFICATION</a:t>
            </a:r>
            <a:endParaRPr lang="en-GB" dirty="0"/>
          </a:p>
        </p:txBody>
      </p:sp>
    </p:spTree>
    <p:extLst>
      <p:ext uri="{BB962C8B-B14F-4D97-AF65-F5344CB8AC3E}">
        <p14:creationId xmlns:p14="http://schemas.microsoft.com/office/powerpoint/2010/main" val="1023763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0_Title Slide">
    <p:spTree>
      <p:nvGrpSpPr>
        <p:cNvPr id="1" name=""/>
        <p:cNvGrpSpPr/>
        <p:nvPr/>
      </p:nvGrpSpPr>
      <p:grpSpPr>
        <a:xfrm>
          <a:off x="0" y="0"/>
          <a:ext cx="0" cy="0"/>
          <a:chOff x="0" y="0"/>
          <a:chExt cx="0" cy="0"/>
        </a:xfrm>
      </p:grpSpPr>
      <p:pic>
        <p:nvPicPr>
          <p:cNvPr id="14"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380714" y="19479"/>
            <a:ext cx="2763286" cy="146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rot="5400000">
            <a:off x="5752228" y="751836"/>
            <a:ext cx="5318829" cy="146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0" y="4907625"/>
            <a:ext cx="9144000" cy="24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Rectangle 2"/>
          <p:cNvSpPr>
            <a:spLocks noGrp="1" noChangeArrowheads="1"/>
          </p:cNvSpPr>
          <p:nvPr>
            <p:ph type="ctrTitle"/>
          </p:nvPr>
        </p:nvSpPr>
        <p:spPr>
          <a:xfrm>
            <a:off x="381621" y="553189"/>
            <a:ext cx="4481732" cy="587441"/>
          </a:xfrm>
          <a:prstGeom prst="rect">
            <a:avLst/>
          </a:prstGeom>
          <a:solidFill>
            <a:schemeClr val="tx1"/>
          </a:solidFill>
        </p:spPr>
        <p:txBody>
          <a:bodyPr wrap="none" lIns="288000" tIns="108000" rIns="288000" bIns="108000">
            <a:spAutoFit/>
          </a:bodyPr>
          <a:lstStyle>
            <a:lvl1pPr>
              <a:defRPr sz="2400">
                <a:solidFill>
                  <a:schemeClr val="bg1"/>
                </a:solidFill>
              </a:defRPr>
            </a:lvl1pPr>
          </a:lstStyle>
          <a:p>
            <a:r>
              <a:rPr lang="en-US" dirty="0"/>
              <a:t>Click to edit Master title style</a:t>
            </a:r>
            <a:endParaRPr lang="en-GB" dirty="0"/>
          </a:p>
        </p:txBody>
      </p:sp>
      <p:sp>
        <p:nvSpPr>
          <p:cNvPr id="9219" name="Rectangle 3"/>
          <p:cNvSpPr>
            <a:spLocks noGrp="1" noChangeArrowheads="1"/>
          </p:cNvSpPr>
          <p:nvPr>
            <p:ph type="subTitle" idx="1"/>
          </p:nvPr>
        </p:nvSpPr>
        <p:spPr>
          <a:xfrm>
            <a:off x="381621" y="1141735"/>
            <a:ext cx="7141707" cy="540544"/>
          </a:xfrm>
          <a:prstGeom prst="rect">
            <a:avLst/>
          </a:prstGeom>
        </p:spPr>
        <p:txBody>
          <a:bodyPr/>
          <a:lstStyle>
            <a:lvl1pPr marL="0" indent="0">
              <a:buFontTx/>
              <a:buNone/>
              <a:defRPr sz="1800" b="1">
                <a:solidFill>
                  <a:schemeClr val="tx1"/>
                </a:solidFill>
              </a:defRPr>
            </a:lvl1pPr>
          </a:lstStyle>
          <a:p>
            <a:r>
              <a:rPr lang="en-US" dirty="0"/>
              <a:t>Click to edit Master subtitle style</a:t>
            </a:r>
            <a:endParaRPr lang="en-GB" dirty="0"/>
          </a:p>
        </p:txBody>
      </p:sp>
      <p:sp>
        <p:nvSpPr>
          <p:cNvPr id="11" name="Slide Number Placeholder 3"/>
          <p:cNvSpPr>
            <a:spLocks noGrp="1"/>
          </p:cNvSpPr>
          <p:nvPr>
            <p:ph type="sldNum" sz="quarter" idx="4"/>
          </p:nvPr>
        </p:nvSpPr>
        <p:spPr>
          <a:xfrm>
            <a:off x="8829675" y="4878175"/>
            <a:ext cx="314325" cy="255110"/>
          </a:xfrm>
          <a:prstGeom prst="rect">
            <a:avLst/>
          </a:prstGeom>
        </p:spPr>
        <p:txBody>
          <a:bodyPr anchor="b"/>
          <a:lstStyle>
            <a:lvl1pPr algn="r">
              <a:defRPr sz="825">
                <a:solidFill>
                  <a:schemeClr val="bg1"/>
                </a:solidFill>
              </a:defRPr>
            </a:lvl1pPr>
          </a:lstStyle>
          <a:p>
            <a:pPr>
              <a:defRPr/>
            </a:pPr>
            <a:fld id="{323EA12F-CF69-49C8-864F-5458837EBD81}" type="slidenum">
              <a:rPr lang="en-GB" smtClean="0"/>
              <a:pPr>
                <a:defRPr/>
              </a:pPr>
              <a:t>‹#›</a:t>
            </a:fld>
            <a:endParaRPr lang="en-GB" dirty="0"/>
          </a:p>
        </p:txBody>
      </p:sp>
      <p:pic>
        <p:nvPicPr>
          <p:cNvPr id="19" name="Picture 2"/>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0" y="-2885"/>
            <a:ext cx="9144000" cy="23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7979824" y="3960632"/>
            <a:ext cx="863636" cy="75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2"/>
          <p:cNvSpPr txBox="1">
            <a:spLocks noChangeArrowheads="1"/>
          </p:cNvSpPr>
          <p:nvPr userDrawn="1"/>
        </p:nvSpPr>
        <p:spPr bwMode="auto">
          <a:xfrm rot="16200000">
            <a:off x="7702715" y="925110"/>
            <a:ext cx="1757739" cy="339887"/>
          </a:xfrm>
          <a:prstGeom prst="rect">
            <a:avLst/>
          </a:prstGeom>
          <a:solidFill>
            <a:schemeClr val="tx1"/>
          </a:solidFill>
          <a:ln>
            <a:noFill/>
          </a:ln>
        </p:spPr>
        <p:txBody>
          <a:bodyPr vert="horz" wrap="square" lIns="135000" tIns="54000" rIns="432000" bIns="54000" numCol="1" anchor="t" anchorCtr="0" compatLnSpc="1">
            <a:prstTxWarp prst="textNoShape">
              <a:avLst/>
            </a:prstTxWarp>
            <a:spAutoFit/>
          </a:bodyPr>
          <a:lstStyle>
            <a:lvl1pPr algn="l" rtl="0" eaLnBrk="1" fontAlgn="base" hangingPunct="1">
              <a:spcBef>
                <a:spcPct val="0"/>
              </a:spcBef>
              <a:spcAft>
                <a:spcPct val="0"/>
              </a:spcAft>
              <a:defRPr sz="2000" b="1">
                <a:solidFill>
                  <a:srgbClr val="7C6A55"/>
                </a:solidFill>
                <a:latin typeface="+mj-lt"/>
                <a:ea typeface="+mj-ea"/>
                <a:cs typeface="+mj-cs"/>
              </a:defRPr>
            </a:lvl1pPr>
            <a:lvl2pPr algn="l" rtl="0" eaLnBrk="1" fontAlgn="base" hangingPunct="1">
              <a:spcBef>
                <a:spcPct val="0"/>
              </a:spcBef>
              <a:spcAft>
                <a:spcPct val="0"/>
              </a:spcAft>
              <a:defRPr sz="3000" b="1">
                <a:solidFill>
                  <a:srgbClr val="7C6A55"/>
                </a:solidFill>
                <a:latin typeface="Verdana" pitchFamily="34" charset="0"/>
              </a:defRPr>
            </a:lvl2pPr>
            <a:lvl3pPr algn="l" rtl="0" eaLnBrk="1" fontAlgn="base" hangingPunct="1">
              <a:spcBef>
                <a:spcPct val="0"/>
              </a:spcBef>
              <a:spcAft>
                <a:spcPct val="0"/>
              </a:spcAft>
              <a:defRPr sz="3000" b="1">
                <a:solidFill>
                  <a:srgbClr val="7C6A55"/>
                </a:solidFill>
                <a:latin typeface="Verdana" pitchFamily="34" charset="0"/>
              </a:defRPr>
            </a:lvl3pPr>
            <a:lvl4pPr algn="l" rtl="0" eaLnBrk="1" fontAlgn="base" hangingPunct="1">
              <a:spcBef>
                <a:spcPct val="0"/>
              </a:spcBef>
              <a:spcAft>
                <a:spcPct val="0"/>
              </a:spcAft>
              <a:defRPr sz="3000" b="1">
                <a:solidFill>
                  <a:srgbClr val="7C6A55"/>
                </a:solidFill>
                <a:latin typeface="Verdana" pitchFamily="34" charset="0"/>
              </a:defRPr>
            </a:lvl4pPr>
            <a:lvl5pPr algn="l" rtl="0" eaLnBrk="1" fontAlgn="base" hangingPunct="1">
              <a:spcBef>
                <a:spcPct val="0"/>
              </a:spcBef>
              <a:spcAft>
                <a:spcPct val="0"/>
              </a:spcAft>
              <a:defRPr sz="3000" b="1">
                <a:solidFill>
                  <a:srgbClr val="7C6A55"/>
                </a:solidFill>
                <a:latin typeface="Verdana" pitchFamily="34" charset="0"/>
              </a:defRPr>
            </a:lvl5pPr>
            <a:lvl6pPr marL="457200" algn="l" rtl="0" eaLnBrk="1" fontAlgn="base" hangingPunct="1">
              <a:spcBef>
                <a:spcPct val="0"/>
              </a:spcBef>
              <a:spcAft>
                <a:spcPct val="0"/>
              </a:spcAft>
              <a:defRPr sz="3000" b="1">
                <a:solidFill>
                  <a:srgbClr val="7C6A55"/>
                </a:solidFill>
                <a:latin typeface="Verdana" pitchFamily="34" charset="0"/>
              </a:defRPr>
            </a:lvl6pPr>
            <a:lvl7pPr marL="914400" algn="l" rtl="0" eaLnBrk="1" fontAlgn="base" hangingPunct="1">
              <a:spcBef>
                <a:spcPct val="0"/>
              </a:spcBef>
              <a:spcAft>
                <a:spcPct val="0"/>
              </a:spcAft>
              <a:defRPr sz="3000" b="1">
                <a:solidFill>
                  <a:srgbClr val="7C6A55"/>
                </a:solidFill>
                <a:latin typeface="Verdana" pitchFamily="34" charset="0"/>
              </a:defRPr>
            </a:lvl7pPr>
            <a:lvl8pPr marL="1371600" algn="l" rtl="0" eaLnBrk="1" fontAlgn="base" hangingPunct="1">
              <a:spcBef>
                <a:spcPct val="0"/>
              </a:spcBef>
              <a:spcAft>
                <a:spcPct val="0"/>
              </a:spcAft>
              <a:defRPr sz="3000" b="1">
                <a:solidFill>
                  <a:srgbClr val="7C6A55"/>
                </a:solidFill>
                <a:latin typeface="Verdana" pitchFamily="34" charset="0"/>
              </a:defRPr>
            </a:lvl8pPr>
            <a:lvl9pPr marL="1828800" algn="l" rtl="0" eaLnBrk="1" fontAlgn="base" hangingPunct="1">
              <a:spcBef>
                <a:spcPct val="0"/>
              </a:spcBef>
              <a:spcAft>
                <a:spcPct val="0"/>
              </a:spcAft>
              <a:defRPr sz="3000" b="1">
                <a:solidFill>
                  <a:srgbClr val="7C6A55"/>
                </a:solidFill>
                <a:latin typeface="Verdana" pitchFamily="34" charset="0"/>
              </a:defRPr>
            </a:lvl9pPr>
          </a:lstStyle>
          <a:p>
            <a:endParaRPr lang="en-GB" altLang="en-US" sz="1500" kern="0" dirty="0">
              <a:solidFill>
                <a:schemeClr val="bg1"/>
              </a:solidFill>
            </a:endParaRPr>
          </a:p>
        </p:txBody>
      </p:sp>
      <p:sp>
        <p:nvSpPr>
          <p:cNvPr id="3" name="Text Placeholder 2"/>
          <p:cNvSpPr>
            <a:spLocks noGrp="1"/>
          </p:cNvSpPr>
          <p:nvPr>
            <p:ph type="body" sz="quarter" idx="10"/>
          </p:nvPr>
        </p:nvSpPr>
        <p:spPr>
          <a:xfrm rot="16200000">
            <a:off x="7773287" y="899577"/>
            <a:ext cx="1718955" cy="388792"/>
          </a:xfrm>
          <a:prstGeom prst="rect">
            <a:avLst/>
          </a:prstGeom>
        </p:spPr>
        <p:txBody>
          <a:bodyPr/>
          <a:lstStyle>
            <a:lvl1pPr marL="0" indent="0">
              <a:buNone/>
              <a:defRPr sz="1350" b="1">
                <a:solidFill>
                  <a:schemeClr val="bg1"/>
                </a:solidFill>
              </a:defRPr>
            </a:lvl1pPr>
          </a:lstStyle>
          <a:p>
            <a:pPr lvl="0"/>
            <a:r>
              <a:rPr lang="en-US" dirty="0"/>
              <a:t>Click to edit Master text styles</a:t>
            </a:r>
          </a:p>
        </p:txBody>
      </p:sp>
      <p:sp>
        <p:nvSpPr>
          <p:cNvPr id="17" name="Content Placeholder 2"/>
          <p:cNvSpPr>
            <a:spLocks noGrp="1"/>
          </p:cNvSpPr>
          <p:nvPr>
            <p:ph sz="quarter" idx="11" hasCustomPrompt="1"/>
          </p:nvPr>
        </p:nvSpPr>
        <p:spPr>
          <a:xfrm>
            <a:off x="1834131" y="20241"/>
            <a:ext cx="5475739" cy="197100"/>
          </a:xfrm>
          <a:prstGeom prst="rect">
            <a:avLst/>
          </a:prstGeom>
        </p:spPr>
        <p:txBody>
          <a:bodyPr/>
          <a:lstStyle>
            <a:lvl1pPr marL="0" indent="0" algn="ctr">
              <a:buNone/>
              <a:defRPr sz="788" b="1">
                <a:solidFill>
                  <a:schemeClr val="bg1"/>
                </a:solidFill>
              </a:defRPr>
            </a:lvl1pPr>
            <a:lvl2pPr marL="342900" indent="0">
              <a:buNone/>
              <a:defRPr sz="788" b="1">
                <a:solidFill>
                  <a:schemeClr val="bg1"/>
                </a:solidFill>
              </a:defRPr>
            </a:lvl2pPr>
            <a:lvl3pPr marL="685800" indent="0">
              <a:buNone/>
              <a:defRPr sz="788" b="1">
                <a:solidFill>
                  <a:schemeClr val="bg1"/>
                </a:solidFill>
              </a:defRPr>
            </a:lvl3pPr>
            <a:lvl4pPr marL="1028700" indent="0">
              <a:buNone/>
              <a:defRPr sz="788" b="1">
                <a:solidFill>
                  <a:schemeClr val="bg1"/>
                </a:solidFill>
              </a:defRPr>
            </a:lvl4pPr>
            <a:lvl5pPr marL="1371600" indent="0">
              <a:buNone/>
              <a:defRPr sz="788" b="1">
                <a:solidFill>
                  <a:schemeClr val="bg1"/>
                </a:solidFill>
              </a:defRPr>
            </a:lvl5pPr>
          </a:lstStyle>
          <a:p>
            <a:pPr lvl="0"/>
            <a:r>
              <a:rPr lang="en-US" dirty="0"/>
              <a:t>INSERT SECURITY CLASSIFICATION</a:t>
            </a:r>
            <a:endParaRPr lang="en-GB" dirty="0"/>
          </a:p>
        </p:txBody>
      </p:sp>
      <p:sp>
        <p:nvSpPr>
          <p:cNvPr id="22" name="Content Placeholder 2"/>
          <p:cNvSpPr>
            <a:spLocks noGrp="1"/>
          </p:cNvSpPr>
          <p:nvPr>
            <p:ph sz="quarter" idx="12" hasCustomPrompt="1"/>
          </p:nvPr>
        </p:nvSpPr>
        <p:spPr>
          <a:xfrm>
            <a:off x="1834131" y="4932612"/>
            <a:ext cx="5475739" cy="197100"/>
          </a:xfrm>
          <a:prstGeom prst="rect">
            <a:avLst/>
          </a:prstGeom>
        </p:spPr>
        <p:txBody>
          <a:bodyPr/>
          <a:lstStyle>
            <a:lvl1pPr marL="0" indent="0" algn="ctr">
              <a:buNone/>
              <a:defRPr sz="788" b="1">
                <a:solidFill>
                  <a:schemeClr val="bg1"/>
                </a:solidFill>
              </a:defRPr>
            </a:lvl1pPr>
            <a:lvl2pPr marL="342900" indent="0">
              <a:buNone/>
              <a:defRPr sz="788" b="1">
                <a:solidFill>
                  <a:schemeClr val="bg1"/>
                </a:solidFill>
              </a:defRPr>
            </a:lvl2pPr>
            <a:lvl3pPr marL="685800" indent="0">
              <a:buNone/>
              <a:defRPr sz="788" b="1">
                <a:solidFill>
                  <a:schemeClr val="bg1"/>
                </a:solidFill>
              </a:defRPr>
            </a:lvl3pPr>
            <a:lvl4pPr marL="1028700" indent="0">
              <a:buNone/>
              <a:defRPr sz="788" b="1">
                <a:solidFill>
                  <a:schemeClr val="bg1"/>
                </a:solidFill>
              </a:defRPr>
            </a:lvl4pPr>
            <a:lvl5pPr marL="1371600" indent="0">
              <a:buNone/>
              <a:defRPr sz="788" b="1">
                <a:solidFill>
                  <a:schemeClr val="bg1"/>
                </a:solidFill>
              </a:defRPr>
            </a:lvl5pPr>
          </a:lstStyle>
          <a:p>
            <a:pPr lvl="0"/>
            <a:r>
              <a:rPr lang="en-US" dirty="0"/>
              <a:t>INSERT SECURITY CLASSIFICATION</a:t>
            </a:r>
            <a:endParaRPr lang="en-GB" dirty="0"/>
          </a:p>
        </p:txBody>
      </p:sp>
    </p:spTree>
    <p:extLst>
      <p:ext uri="{BB962C8B-B14F-4D97-AF65-F5344CB8AC3E}">
        <p14:creationId xmlns:p14="http://schemas.microsoft.com/office/powerpoint/2010/main" val="2253491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1_Title Slide">
    <p:spTree>
      <p:nvGrpSpPr>
        <p:cNvPr id="1" name=""/>
        <p:cNvGrpSpPr/>
        <p:nvPr/>
      </p:nvGrpSpPr>
      <p:grpSpPr>
        <a:xfrm>
          <a:off x="0" y="0"/>
          <a:ext cx="0" cy="0"/>
          <a:chOff x="0" y="0"/>
          <a:chExt cx="0" cy="0"/>
        </a:xfrm>
      </p:grpSpPr>
      <p:pic>
        <p:nvPicPr>
          <p:cNvPr id="14"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380714" y="19479"/>
            <a:ext cx="2763286" cy="146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rot="5400000">
            <a:off x="5752228" y="751836"/>
            <a:ext cx="5318829" cy="146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0" y="4907625"/>
            <a:ext cx="9144000" cy="24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Rectangle 2"/>
          <p:cNvSpPr>
            <a:spLocks noGrp="1" noChangeArrowheads="1"/>
          </p:cNvSpPr>
          <p:nvPr>
            <p:ph type="ctrTitle"/>
          </p:nvPr>
        </p:nvSpPr>
        <p:spPr>
          <a:xfrm>
            <a:off x="381621" y="553189"/>
            <a:ext cx="4481732" cy="587441"/>
          </a:xfrm>
          <a:prstGeom prst="rect">
            <a:avLst/>
          </a:prstGeom>
          <a:solidFill>
            <a:schemeClr val="tx1"/>
          </a:solidFill>
        </p:spPr>
        <p:txBody>
          <a:bodyPr wrap="none" lIns="288000" tIns="108000" rIns="288000" bIns="108000">
            <a:spAutoFit/>
          </a:bodyPr>
          <a:lstStyle>
            <a:lvl1pPr>
              <a:defRPr sz="2400">
                <a:solidFill>
                  <a:schemeClr val="bg1"/>
                </a:solidFill>
              </a:defRPr>
            </a:lvl1pPr>
          </a:lstStyle>
          <a:p>
            <a:r>
              <a:rPr lang="en-US" dirty="0"/>
              <a:t>Click to edit Master title style</a:t>
            </a:r>
            <a:endParaRPr lang="en-GB" dirty="0"/>
          </a:p>
        </p:txBody>
      </p:sp>
      <p:sp>
        <p:nvSpPr>
          <p:cNvPr id="9219" name="Rectangle 3"/>
          <p:cNvSpPr>
            <a:spLocks noGrp="1" noChangeArrowheads="1"/>
          </p:cNvSpPr>
          <p:nvPr>
            <p:ph type="subTitle" idx="1"/>
          </p:nvPr>
        </p:nvSpPr>
        <p:spPr>
          <a:xfrm>
            <a:off x="381621" y="1141735"/>
            <a:ext cx="7141707" cy="540544"/>
          </a:xfrm>
          <a:prstGeom prst="rect">
            <a:avLst/>
          </a:prstGeom>
        </p:spPr>
        <p:txBody>
          <a:bodyPr/>
          <a:lstStyle>
            <a:lvl1pPr marL="0" indent="0">
              <a:buFontTx/>
              <a:buNone/>
              <a:defRPr sz="1800" b="1">
                <a:solidFill>
                  <a:schemeClr val="tx1"/>
                </a:solidFill>
              </a:defRPr>
            </a:lvl1pPr>
          </a:lstStyle>
          <a:p>
            <a:r>
              <a:rPr lang="en-US" dirty="0"/>
              <a:t>Click to edit Master subtitle style</a:t>
            </a:r>
            <a:endParaRPr lang="en-GB" dirty="0"/>
          </a:p>
        </p:txBody>
      </p:sp>
      <p:sp>
        <p:nvSpPr>
          <p:cNvPr id="11" name="Slide Number Placeholder 3"/>
          <p:cNvSpPr>
            <a:spLocks noGrp="1"/>
          </p:cNvSpPr>
          <p:nvPr>
            <p:ph type="sldNum" sz="quarter" idx="4"/>
          </p:nvPr>
        </p:nvSpPr>
        <p:spPr>
          <a:xfrm>
            <a:off x="8829675" y="4878175"/>
            <a:ext cx="314325" cy="255110"/>
          </a:xfrm>
          <a:prstGeom prst="rect">
            <a:avLst/>
          </a:prstGeom>
        </p:spPr>
        <p:txBody>
          <a:bodyPr anchor="b"/>
          <a:lstStyle>
            <a:lvl1pPr algn="r">
              <a:defRPr sz="825">
                <a:solidFill>
                  <a:schemeClr val="bg1"/>
                </a:solidFill>
              </a:defRPr>
            </a:lvl1pPr>
          </a:lstStyle>
          <a:p>
            <a:pPr>
              <a:defRPr/>
            </a:pPr>
            <a:fld id="{323EA12F-CF69-49C8-864F-5458837EBD81}" type="slidenum">
              <a:rPr lang="en-GB" smtClean="0"/>
              <a:pPr>
                <a:defRPr/>
              </a:pPr>
              <a:t>‹#›</a:t>
            </a:fld>
            <a:endParaRPr lang="en-GB" dirty="0"/>
          </a:p>
        </p:txBody>
      </p:sp>
      <p:pic>
        <p:nvPicPr>
          <p:cNvPr id="19" name="Picture 2"/>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0" y="-2885"/>
            <a:ext cx="9144000" cy="23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7979824" y="3960632"/>
            <a:ext cx="863636" cy="75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2"/>
          <p:cNvSpPr txBox="1">
            <a:spLocks noChangeArrowheads="1"/>
          </p:cNvSpPr>
          <p:nvPr userDrawn="1"/>
        </p:nvSpPr>
        <p:spPr bwMode="auto">
          <a:xfrm rot="16200000">
            <a:off x="7702715" y="925110"/>
            <a:ext cx="1757739" cy="339887"/>
          </a:xfrm>
          <a:prstGeom prst="rect">
            <a:avLst/>
          </a:prstGeom>
          <a:solidFill>
            <a:schemeClr val="tx1"/>
          </a:solidFill>
          <a:ln>
            <a:noFill/>
          </a:ln>
        </p:spPr>
        <p:txBody>
          <a:bodyPr vert="horz" wrap="square" lIns="135000" tIns="54000" rIns="432000" bIns="54000" numCol="1" anchor="t" anchorCtr="0" compatLnSpc="1">
            <a:prstTxWarp prst="textNoShape">
              <a:avLst/>
            </a:prstTxWarp>
            <a:spAutoFit/>
          </a:bodyPr>
          <a:lstStyle>
            <a:lvl1pPr algn="l" rtl="0" eaLnBrk="1" fontAlgn="base" hangingPunct="1">
              <a:spcBef>
                <a:spcPct val="0"/>
              </a:spcBef>
              <a:spcAft>
                <a:spcPct val="0"/>
              </a:spcAft>
              <a:defRPr sz="2000" b="1">
                <a:solidFill>
                  <a:srgbClr val="7C6A55"/>
                </a:solidFill>
                <a:latin typeface="+mj-lt"/>
                <a:ea typeface="+mj-ea"/>
                <a:cs typeface="+mj-cs"/>
              </a:defRPr>
            </a:lvl1pPr>
            <a:lvl2pPr algn="l" rtl="0" eaLnBrk="1" fontAlgn="base" hangingPunct="1">
              <a:spcBef>
                <a:spcPct val="0"/>
              </a:spcBef>
              <a:spcAft>
                <a:spcPct val="0"/>
              </a:spcAft>
              <a:defRPr sz="3000" b="1">
                <a:solidFill>
                  <a:srgbClr val="7C6A55"/>
                </a:solidFill>
                <a:latin typeface="Verdana" pitchFamily="34" charset="0"/>
              </a:defRPr>
            </a:lvl2pPr>
            <a:lvl3pPr algn="l" rtl="0" eaLnBrk="1" fontAlgn="base" hangingPunct="1">
              <a:spcBef>
                <a:spcPct val="0"/>
              </a:spcBef>
              <a:spcAft>
                <a:spcPct val="0"/>
              </a:spcAft>
              <a:defRPr sz="3000" b="1">
                <a:solidFill>
                  <a:srgbClr val="7C6A55"/>
                </a:solidFill>
                <a:latin typeface="Verdana" pitchFamily="34" charset="0"/>
              </a:defRPr>
            </a:lvl3pPr>
            <a:lvl4pPr algn="l" rtl="0" eaLnBrk="1" fontAlgn="base" hangingPunct="1">
              <a:spcBef>
                <a:spcPct val="0"/>
              </a:spcBef>
              <a:spcAft>
                <a:spcPct val="0"/>
              </a:spcAft>
              <a:defRPr sz="3000" b="1">
                <a:solidFill>
                  <a:srgbClr val="7C6A55"/>
                </a:solidFill>
                <a:latin typeface="Verdana" pitchFamily="34" charset="0"/>
              </a:defRPr>
            </a:lvl4pPr>
            <a:lvl5pPr algn="l" rtl="0" eaLnBrk="1" fontAlgn="base" hangingPunct="1">
              <a:spcBef>
                <a:spcPct val="0"/>
              </a:spcBef>
              <a:spcAft>
                <a:spcPct val="0"/>
              </a:spcAft>
              <a:defRPr sz="3000" b="1">
                <a:solidFill>
                  <a:srgbClr val="7C6A55"/>
                </a:solidFill>
                <a:latin typeface="Verdana" pitchFamily="34" charset="0"/>
              </a:defRPr>
            </a:lvl5pPr>
            <a:lvl6pPr marL="457200" algn="l" rtl="0" eaLnBrk="1" fontAlgn="base" hangingPunct="1">
              <a:spcBef>
                <a:spcPct val="0"/>
              </a:spcBef>
              <a:spcAft>
                <a:spcPct val="0"/>
              </a:spcAft>
              <a:defRPr sz="3000" b="1">
                <a:solidFill>
                  <a:srgbClr val="7C6A55"/>
                </a:solidFill>
                <a:latin typeface="Verdana" pitchFamily="34" charset="0"/>
              </a:defRPr>
            </a:lvl6pPr>
            <a:lvl7pPr marL="914400" algn="l" rtl="0" eaLnBrk="1" fontAlgn="base" hangingPunct="1">
              <a:spcBef>
                <a:spcPct val="0"/>
              </a:spcBef>
              <a:spcAft>
                <a:spcPct val="0"/>
              </a:spcAft>
              <a:defRPr sz="3000" b="1">
                <a:solidFill>
                  <a:srgbClr val="7C6A55"/>
                </a:solidFill>
                <a:latin typeface="Verdana" pitchFamily="34" charset="0"/>
              </a:defRPr>
            </a:lvl7pPr>
            <a:lvl8pPr marL="1371600" algn="l" rtl="0" eaLnBrk="1" fontAlgn="base" hangingPunct="1">
              <a:spcBef>
                <a:spcPct val="0"/>
              </a:spcBef>
              <a:spcAft>
                <a:spcPct val="0"/>
              </a:spcAft>
              <a:defRPr sz="3000" b="1">
                <a:solidFill>
                  <a:srgbClr val="7C6A55"/>
                </a:solidFill>
                <a:latin typeface="Verdana" pitchFamily="34" charset="0"/>
              </a:defRPr>
            </a:lvl8pPr>
            <a:lvl9pPr marL="1828800" algn="l" rtl="0" eaLnBrk="1" fontAlgn="base" hangingPunct="1">
              <a:spcBef>
                <a:spcPct val="0"/>
              </a:spcBef>
              <a:spcAft>
                <a:spcPct val="0"/>
              </a:spcAft>
              <a:defRPr sz="3000" b="1">
                <a:solidFill>
                  <a:srgbClr val="7C6A55"/>
                </a:solidFill>
                <a:latin typeface="Verdana" pitchFamily="34" charset="0"/>
              </a:defRPr>
            </a:lvl9pPr>
          </a:lstStyle>
          <a:p>
            <a:endParaRPr lang="en-GB" altLang="en-US" sz="1500" kern="0" dirty="0">
              <a:solidFill>
                <a:schemeClr val="bg1"/>
              </a:solidFill>
            </a:endParaRPr>
          </a:p>
        </p:txBody>
      </p:sp>
      <p:sp>
        <p:nvSpPr>
          <p:cNvPr id="3" name="Text Placeholder 2"/>
          <p:cNvSpPr>
            <a:spLocks noGrp="1"/>
          </p:cNvSpPr>
          <p:nvPr>
            <p:ph type="body" sz="quarter" idx="10"/>
          </p:nvPr>
        </p:nvSpPr>
        <p:spPr>
          <a:xfrm rot="16200000">
            <a:off x="7773287" y="899577"/>
            <a:ext cx="1718955" cy="388792"/>
          </a:xfrm>
          <a:prstGeom prst="rect">
            <a:avLst/>
          </a:prstGeom>
        </p:spPr>
        <p:txBody>
          <a:bodyPr/>
          <a:lstStyle>
            <a:lvl1pPr marL="0" indent="0">
              <a:buNone/>
              <a:defRPr sz="1350" b="1">
                <a:solidFill>
                  <a:schemeClr val="bg1"/>
                </a:solidFill>
              </a:defRPr>
            </a:lvl1pPr>
          </a:lstStyle>
          <a:p>
            <a:pPr lvl="0"/>
            <a:r>
              <a:rPr lang="en-US" dirty="0"/>
              <a:t>Click to edit Master text styles</a:t>
            </a:r>
          </a:p>
        </p:txBody>
      </p:sp>
      <p:sp>
        <p:nvSpPr>
          <p:cNvPr id="17" name="Content Placeholder 2"/>
          <p:cNvSpPr>
            <a:spLocks noGrp="1"/>
          </p:cNvSpPr>
          <p:nvPr>
            <p:ph sz="quarter" idx="11" hasCustomPrompt="1"/>
          </p:nvPr>
        </p:nvSpPr>
        <p:spPr>
          <a:xfrm>
            <a:off x="1834131" y="20241"/>
            <a:ext cx="5475739" cy="197100"/>
          </a:xfrm>
          <a:prstGeom prst="rect">
            <a:avLst/>
          </a:prstGeom>
        </p:spPr>
        <p:txBody>
          <a:bodyPr/>
          <a:lstStyle>
            <a:lvl1pPr marL="0" indent="0" algn="ctr">
              <a:buNone/>
              <a:defRPr sz="788" b="1">
                <a:solidFill>
                  <a:schemeClr val="bg1"/>
                </a:solidFill>
              </a:defRPr>
            </a:lvl1pPr>
            <a:lvl2pPr marL="342900" indent="0">
              <a:buNone/>
              <a:defRPr sz="788" b="1">
                <a:solidFill>
                  <a:schemeClr val="bg1"/>
                </a:solidFill>
              </a:defRPr>
            </a:lvl2pPr>
            <a:lvl3pPr marL="685800" indent="0">
              <a:buNone/>
              <a:defRPr sz="788" b="1">
                <a:solidFill>
                  <a:schemeClr val="bg1"/>
                </a:solidFill>
              </a:defRPr>
            </a:lvl3pPr>
            <a:lvl4pPr marL="1028700" indent="0">
              <a:buNone/>
              <a:defRPr sz="788" b="1">
                <a:solidFill>
                  <a:schemeClr val="bg1"/>
                </a:solidFill>
              </a:defRPr>
            </a:lvl4pPr>
            <a:lvl5pPr marL="1371600" indent="0">
              <a:buNone/>
              <a:defRPr sz="788" b="1">
                <a:solidFill>
                  <a:schemeClr val="bg1"/>
                </a:solidFill>
              </a:defRPr>
            </a:lvl5pPr>
          </a:lstStyle>
          <a:p>
            <a:pPr lvl="0"/>
            <a:r>
              <a:rPr lang="en-US" dirty="0"/>
              <a:t>INSERT SECURITY CLASSIFICATION</a:t>
            </a:r>
            <a:endParaRPr lang="en-GB" dirty="0"/>
          </a:p>
        </p:txBody>
      </p:sp>
      <p:sp>
        <p:nvSpPr>
          <p:cNvPr id="22" name="Content Placeholder 2"/>
          <p:cNvSpPr>
            <a:spLocks noGrp="1"/>
          </p:cNvSpPr>
          <p:nvPr>
            <p:ph sz="quarter" idx="12" hasCustomPrompt="1"/>
          </p:nvPr>
        </p:nvSpPr>
        <p:spPr>
          <a:xfrm>
            <a:off x="1834131" y="4932612"/>
            <a:ext cx="5475739" cy="197100"/>
          </a:xfrm>
          <a:prstGeom prst="rect">
            <a:avLst/>
          </a:prstGeom>
        </p:spPr>
        <p:txBody>
          <a:bodyPr/>
          <a:lstStyle>
            <a:lvl1pPr marL="0" indent="0" algn="ctr">
              <a:buNone/>
              <a:defRPr sz="788" b="1">
                <a:solidFill>
                  <a:schemeClr val="bg1"/>
                </a:solidFill>
              </a:defRPr>
            </a:lvl1pPr>
            <a:lvl2pPr marL="342900" indent="0">
              <a:buNone/>
              <a:defRPr sz="788" b="1">
                <a:solidFill>
                  <a:schemeClr val="bg1"/>
                </a:solidFill>
              </a:defRPr>
            </a:lvl2pPr>
            <a:lvl3pPr marL="685800" indent="0">
              <a:buNone/>
              <a:defRPr sz="788" b="1">
                <a:solidFill>
                  <a:schemeClr val="bg1"/>
                </a:solidFill>
              </a:defRPr>
            </a:lvl3pPr>
            <a:lvl4pPr marL="1028700" indent="0">
              <a:buNone/>
              <a:defRPr sz="788" b="1">
                <a:solidFill>
                  <a:schemeClr val="bg1"/>
                </a:solidFill>
              </a:defRPr>
            </a:lvl4pPr>
            <a:lvl5pPr marL="1371600" indent="0">
              <a:buNone/>
              <a:defRPr sz="788" b="1">
                <a:solidFill>
                  <a:schemeClr val="bg1"/>
                </a:solidFill>
              </a:defRPr>
            </a:lvl5pPr>
          </a:lstStyle>
          <a:p>
            <a:pPr lvl="0"/>
            <a:r>
              <a:rPr lang="en-US" dirty="0"/>
              <a:t>INSERT SECURITY CLASSIFICATION</a:t>
            </a:r>
            <a:endParaRPr lang="en-GB" dirty="0"/>
          </a:p>
        </p:txBody>
      </p:sp>
    </p:spTree>
    <p:extLst>
      <p:ext uri="{BB962C8B-B14F-4D97-AF65-F5344CB8AC3E}">
        <p14:creationId xmlns:p14="http://schemas.microsoft.com/office/powerpoint/2010/main" val="3688978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2_Title Slide">
    <p:spTree>
      <p:nvGrpSpPr>
        <p:cNvPr id="1" name=""/>
        <p:cNvGrpSpPr/>
        <p:nvPr/>
      </p:nvGrpSpPr>
      <p:grpSpPr>
        <a:xfrm>
          <a:off x="0" y="0"/>
          <a:ext cx="0" cy="0"/>
          <a:chOff x="0" y="0"/>
          <a:chExt cx="0" cy="0"/>
        </a:xfrm>
      </p:grpSpPr>
      <p:pic>
        <p:nvPicPr>
          <p:cNvPr id="14"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380714" y="19479"/>
            <a:ext cx="2763286" cy="146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rot="5400000">
            <a:off x="5752228" y="751836"/>
            <a:ext cx="5318829" cy="146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0" y="4907625"/>
            <a:ext cx="9144000" cy="24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Rectangle 2"/>
          <p:cNvSpPr>
            <a:spLocks noGrp="1" noChangeArrowheads="1"/>
          </p:cNvSpPr>
          <p:nvPr>
            <p:ph type="ctrTitle"/>
          </p:nvPr>
        </p:nvSpPr>
        <p:spPr>
          <a:xfrm>
            <a:off x="381621" y="553189"/>
            <a:ext cx="4481732" cy="587441"/>
          </a:xfrm>
          <a:prstGeom prst="rect">
            <a:avLst/>
          </a:prstGeom>
          <a:solidFill>
            <a:schemeClr val="tx1"/>
          </a:solidFill>
        </p:spPr>
        <p:txBody>
          <a:bodyPr wrap="none" lIns="288000" tIns="108000" rIns="288000" bIns="108000">
            <a:spAutoFit/>
          </a:bodyPr>
          <a:lstStyle>
            <a:lvl1pPr>
              <a:defRPr sz="2400">
                <a:solidFill>
                  <a:schemeClr val="bg1"/>
                </a:solidFill>
              </a:defRPr>
            </a:lvl1pPr>
          </a:lstStyle>
          <a:p>
            <a:r>
              <a:rPr lang="en-US" dirty="0"/>
              <a:t>Click to edit Master title style</a:t>
            </a:r>
            <a:endParaRPr lang="en-GB" dirty="0"/>
          </a:p>
        </p:txBody>
      </p:sp>
      <p:sp>
        <p:nvSpPr>
          <p:cNvPr id="9219" name="Rectangle 3"/>
          <p:cNvSpPr>
            <a:spLocks noGrp="1" noChangeArrowheads="1"/>
          </p:cNvSpPr>
          <p:nvPr>
            <p:ph type="subTitle" idx="1"/>
          </p:nvPr>
        </p:nvSpPr>
        <p:spPr>
          <a:xfrm>
            <a:off x="381621" y="1141735"/>
            <a:ext cx="7141707" cy="540544"/>
          </a:xfrm>
          <a:prstGeom prst="rect">
            <a:avLst/>
          </a:prstGeom>
        </p:spPr>
        <p:txBody>
          <a:bodyPr/>
          <a:lstStyle>
            <a:lvl1pPr marL="0" indent="0">
              <a:buFontTx/>
              <a:buNone/>
              <a:defRPr sz="1800" b="1">
                <a:solidFill>
                  <a:schemeClr val="tx1"/>
                </a:solidFill>
              </a:defRPr>
            </a:lvl1pPr>
          </a:lstStyle>
          <a:p>
            <a:r>
              <a:rPr lang="en-US" dirty="0"/>
              <a:t>Click to edit Master subtitle style</a:t>
            </a:r>
            <a:endParaRPr lang="en-GB" dirty="0"/>
          </a:p>
        </p:txBody>
      </p:sp>
      <p:sp>
        <p:nvSpPr>
          <p:cNvPr id="11" name="Slide Number Placeholder 3"/>
          <p:cNvSpPr>
            <a:spLocks noGrp="1"/>
          </p:cNvSpPr>
          <p:nvPr>
            <p:ph type="sldNum" sz="quarter" idx="4"/>
          </p:nvPr>
        </p:nvSpPr>
        <p:spPr>
          <a:xfrm>
            <a:off x="8829675" y="4878175"/>
            <a:ext cx="314325" cy="255110"/>
          </a:xfrm>
          <a:prstGeom prst="rect">
            <a:avLst/>
          </a:prstGeom>
        </p:spPr>
        <p:txBody>
          <a:bodyPr anchor="b"/>
          <a:lstStyle>
            <a:lvl1pPr algn="r">
              <a:defRPr sz="825">
                <a:solidFill>
                  <a:schemeClr val="bg1"/>
                </a:solidFill>
              </a:defRPr>
            </a:lvl1pPr>
          </a:lstStyle>
          <a:p>
            <a:pPr>
              <a:defRPr/>
            </a:pPr>
            <a:fld id="{323EA12F-CF69-49C8-864F-5458837EBD81}" type="slidenum">
              <a:rPr lang="en-GB" smtClean="0"/>
              <a:pPr>
                <a:defRPr/>
              </a:pPr>
              <a:t>‹#›</a:t>
            </a:fld>
            <a:endParaRPr lang="en-GB" dirty="0"/>
          </a:p>
        </p:txBody>
      </p:sp>
      <p:pic>
        <p:nvPicPr>
          <p:cNvPr id="19" name="Picture 2"/>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0" y="-2885"/>
            <a:ext cx="9144000" cy="23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7979824" y="3960632"/>
            <a:ext cx="863636" cy="75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2"/>
          <p:cNvSpPr txBox="1">
            <a:spLocks noChangeArrowheads="1"/>
          </p:cNvSpPr>
          <p:nvPr userDrawn="1"/>
        </p:nvSpPr>
        <p:spPr bwMode="auto">
          <a:xfrm rot="16200000">
            <a:off x="7702715" y="925110"/>
            <a:ext cx="1757739" cy="339887"/>
          </a:xfrm>
          <a:prstGeom prst="rect">
            <a:avLst/>
          </a:prstGeom>
          <a:solidFill>
            <a:schemeClr val="tx1"/>
          </a:solidFill>
          <a:ln>
            <a:noFill/>
          </a:ln>
        </p:spPr>
        <p:txBody>
          <a:bodyPr vert="horz" wrap="square" lIns="135000" tIns="54000" rIns="432000" bIns="54000" numCol="1" anchor="t" anchorCtr="0" compatLnSpc="1">
            <a:prstTxWarp prst="textNoShape">
              <a:avLst/>
            </a:prstTxWarp>
            <a:spAutoFit/>
          </a:bodyPr>
          <a:lstStyle>
            <a:lvl1pPr algn="l" rtl="0" eaLnBrk="1" fontAlgn="base" hangingPunct="1">
              <a:spcBef>
                <a:spcPct val="0"/>
              </a:spcBef>
              <a:spcAft>
                <a:spcPct val="0"/>
              </a:spcAft>
              <a:defRPr sz="2000" b="1">
                <a:solidFill>
                  <a:srgbClr val="7C6A55"/>
                </a:solidFill>
                <a:latin typeface="+mj-lt"/>
                <a:ea typeface="+mj-ea"/>
                <a:cs typeface="+mj-cs"/>
              </a:defRPr>
            </a:lvl1pPr>
            <a:lvl2pPr algn="l" rtl="0" eaLnBrk="1" fontAlgn="base" hangingPunct="1">
              <a:spcBef>
                <a:spcPct val="0"/>
              </a:spcBef>
              <a:spcAft>
                <a:spcPct val="0"/>
              </a:spcAft>
              <a:defRPr sz="3000" b="1">
                <a:solidFill>
                  <a:srgbClr val="7C6A55"/>
                </a:solidFill>
                <a:latin typeface="Verdana" pitchFamily="34" charset="0"/>
              </a:defRPr>
            </a:lvl2pPr>
            <a:lvl3pPr algn="l" rtl="0" eaLnBrk="1" fontAlgn="base" hangingPunct="1">
              <a:spcBef>
                <a:spcPct val="0"/>
              </a:spcBef>
              <a:spcAft>
                <a:spcPct val="0"/>
              </a:spcAft>
              <a:defRPr sz="3000" b="1">
                <a:solidFill>
                  <a:srgbClr val="7C6A55"/>
                </a:solidFill>
                <a:latin typeface="Verdana" pitchFamily="34" charset="0"/>
              </a:defRPr>
            </a:lvl3pPr>
            <a:lvl4pPr algn="l" rtl="0" eaLnBrk="1" fontAlgn="base" hangingPunct="1">
              <a:spcBef>
                <a:spcPct val="0"/>
              </a:spcBef>
              <a:spcAft>
                <a:spcPct val="0"/>
              </a:spcAft>
              <a:defRPr sz="3000" b="1">
                <a:solidFill>
                  <a:srgbClr val="7C6A55"/>
                </a:solidFill>
                <a:latin typeface="Verdana" pitchFamily="34" charset="0"/>
              </a:defRPr>
            </a:lvl4pPr>
            <a:lvl5pPr algn="l" rtl="0" eaLnBrk="1" fontAlgn="base" hangingPunct="1">
              <a:spcBef>
                <a:spcPct val="0"/>
              </a:spcBef>
              <a:spcAft>
                <a:spcPct val="0"/>
              </a:spcAft>
              <a:defRPr sz="3000" b="1">
                <a:solidFill>
                  <a:srgbClr val="7C6A55"/>
                </a:solidFill>
                <a:latin typeface="Verdana" pitchFamily="34" charset="0"/>
              </a:defRPr>
            </a:lvl5pPr>
            <a:lvl6pPr marL="457200" algn="l" rtl="0" eaLnBrk="1" fontAlgn="base" hangingPunct="1">
              <a:spcBef>
                <a:spcPct val="0"/>
              </a:spcBef>
              <a:spcAft>
                <a:spcPct val="0"/>
              </a:spcAft>
              <a:defRPr sz="3000" b="1">
                <a:solidFill>
                  <a:srgbClr val="7C6A55"/>
                </a:solidFill>
                <a:latin typeface="Verdana" pitchFamily="34" charset="0"/>
              </a:defRPr>
            </a:lvl6pPr>
            <a:lvl7pPr marL="914400" algn="l" rtl="0" eaLnBrk="1" fontAlgn="base" hangingPunct="1">
              <a:spcBef>
                <a:spcPct val="0"/>
              </a:spcBef>
              <a:spcAft>
                <a:spcPct val="0"/>
              </a:spcAft>
              <a:defRPr sz="3000" b="1">
                <a:solidFill>
                  <a:srgbClr val="7C6A55"/>
                </a:solidFill>
                <a:latin typeface="Verdana" pitchFamily="34" charset="0"/>
              </a:defRPr>
            </a:lvl7pPr>
            <a:lvl8pPr marL="1371600" algn="l" rtl="0" eaLnBrk="1" fontAlgn="base" hangingPunct="1">
              <a:spcBef>
                <a:spcPct val="0"/>
              </a:spcBef>
              <a:spcAft>
                <a:spcPct val="0"/>
              </a:spcAft>
              <a:defRPr sz="3000" b="1">
                <a:solidFill>
                  <a:srgbClr val="7C6A55"/>
                </a:solidFill>
                <a:latin typeface="Verdana" pitchFamily="34" charset="0"/>
              </a:defRPr>
            </a:lvl8pPr>
            <a:lvl9pPr marL="1828800" algn="l" rtl="0" eaLnBrk="1" fontAlgn="base" hangingPunct="1">
              <a:spcBef>
                <a:spcPct val="0"/>
              </a:spcBef>
              <a:spcAft>
                <a:spcPct val="0"/>
              </a:spcAft>
              <a:defRPr sz="3000" b="1">
                <a:solidFill>
                  <a:srgbClr val="7C6A55"/>
                </a:solidFill>
                <a:latin typeface="Verdana" pitchFamily="34" charset="0"/>
              </a:defRPr>
            </a:lvl9pPr>
          </a:lstStyle>
          <a:p>
            <a:endParaRPr lang="en-GB" altLang="en-US" sz="1500" kern="0" dirty="0">
              <a:solidFill>
                <a:schemeClr val="bg1"/>
              </a:solidFill>
            </a:endParaRPr>
          </a:p>
        </p:txBody>
      </p:sp>
      <p:sp>
        <p:nvSpPr>
          <p:cNvPr id="3" name="Text Placeholder 2"/>
          <p:cNvSpPr>
            <a:spLocks noGrp="1"/>
          </p:cNvSpPr>
          <p:nvPr>
            <p:ph type="body" sz="quarter" idx="10"/>
          </p:nvPr>
        </p:nvSpPr>
        <p:spPr>
          <a:xfrm rot="16200000">
            <a:off x="7773287" y="899577"/>
            <a:ext cx="1718955" cy="388792"/>
          </a:xfrm>
          <a:prstGeom prst="rect">
            <a:avLst/>
          </a:prstGeom>
        </p:spPr>
        <p:txBody>
          <a:bodyPr/>
          <a:lstStyle>
            <a:lvl1pPr marL="0" indent="0">
              <a:buNone/>
              <a:defRPr sz="1350" b="1">
                <a:solidFill>
                  <a:schemeClr val="bg1"/>
                </a:solidFill>
              </a:defRPr>
            </a:lvl1pPr>
          </a:lstStyle>
          <a:p>
            <a:pPr lvl="0"/>
            <a:r>
              <a:rPr lang="en-US" dirty="0"/>
              <a:t>Click to edit Master text styles</a:t>
            </a:r>
          </a:p>
        </p:txBody>
      </p:sp>
      <p:sp>
        <p:nvSpPr>
          <p:cNvPr id="17" name="Content Placeholder 2"/>
          <p:cNvSpPr>
            <a:spLocks noGrp="1"/>
          </p:cNvSpPr>
          <p:nvPr>
            <p:ph sz="quarter" idx="11" hasCustomPrompt="1"/>
          </p:nvPr>
        </p:nvSpPr>
        <p:spPr>
          <a:xfrm>
            <a:off x="1834131" y="20241"/>
            <a:ext cx="5475739" cy="197100"/>
          </a:xfrm>
          <a:prstGeom prst="rect">
            <a:avLst/>
          </a:prstGeom>
        </p:spPr>
        <p:txBody>
          <a:bodyPr/>
          <a:lstStyle>
            <a:lvl1pPr marL="0" indent="0" algn="ctr">
              <a:buNone/>
              <a:defRPr sz="788" b="1">
                <a:solidFill>
                  <a:schemeClr val="bg1"/>
                </a:solidFill>
              </a:defRPr>
            </a:lvl1pPr>
            <a:lvl2pPr marL="342900" indent="0">
              <a:buNone/>
              <a:defRPr sz="788" b="1">
                <a:solidFill>
                  <a:schemeClr val="bg1"/>
                </a:solidFill>
              </a:defRPr>
            </a:lvl2pPr>
            <a:lvl3pPr marL="685800" indent="0">
              <a:buNone/>
              <a:defRPr sz="788" b="1">
                <a:solidFill>
                  <a:schemeClr val="bg1"/>
                </a:solidFill>
              </a:defRPr>
            </a:lvl3pPr>
            <a:lvl4pPr marL="1028700" indent="0">
              <a:buNone/>
              <a:defRPr sz="788" b="1">
                <a:solidFill>
                  <a:schemeClr val="bg1"/>
                </a:solidFill>
              </a:defRPr>
            </a:lvl4pPr>
            <a:lvl5pPr marL="1371600" indent="0">
              <a:buNone/>
              <a:defRPr sz="788" b="1">
                <a:solidFill>
                  <a:schemeClr val="bg1"/>
                </a:solidFill>
              </a:defRPr>
            </a:lvl5pPr>
          </a:lstStyle>
          <a:p>
            <a:pPr lvl="0"/>
            <a:r>
              <a:rPr lang="en-US" dirty="0"/>
              <a:t>INSERT SECURITY CLASSIFICATION</a:t>
            </a:r>
            <a:endParaRPr lang="en-GB" dirty="0"/>
          </a:p>
        </p:txBody>
      </p:sp>
      <p:sp>
        <p:nvSpPr>
          <p:cNvPr id="22" name="Content Placeholder 2"/>
          <p:cNvSpPr>
            <a:spLocks noGrp="1"/>
          </p:cNvSpPr>
          <p:nvPr>
            <p:ph sz="quarter" idx="12" hasCustomPrompt="1"/>
          </p:nvPr>
        </p:nvSpPr>
        <p:spPr>
          <a:xfrm>
            <a:off x="1834131" y="4932612"/>
            <a:ext cx="5475739" cy="197100"/>
          </a:xfrm>
          <a:prstGeom prst="rect">
            <a:avLst/>
          </a:prstGeom>
        </p:spPr>
        <p:txBody>
          <a:bodyPr/>
          <a:lstStyle>
            <a:lvl1pPr marL="0" indent="0" algn="ctr">
              <a:buNone/>
              <a:defRPr sz="788" b="1">
                <a:solidFill>
                  <a:schemeClr val="bg1"/>
                </a:solidFill>
              </a:defRPr>
            </a:lvl1pPr>
            <a:lvl2pPr marL="342900" indent="0">
              <a:buNone/>
              <a:defRPr sz="788" b="1">
                <a:solidFill>
                  <a:schemeClr val="bg1"/>
                </a:solidFill>
              </a:defRPr>
            </a:lvl2pPr>
            <a:lvl3pPr marL="685800" indent="0">
              <a:buNone/>
              <a:defRPr sz="788" b="1">
                <a:solidFill>
                  <a:schemeClr val="bg1"/>
                </a:solidFill>
              </a:defRPr>
            </a:lvl3pPr>
            <a:lvl4pPr marL="1028700" indent="0">
              <a:buNone/>
              <a:defRPr sz="788" b="1">
                <a:solidFill>
                  <a:schemeClr val="bg1"/>
                </a:solidFill>
              </a:defRPr>
            </a:lvl4pPr>
            <a:lvl5pPr marL="1371600" indent="0">
              <a:buNone/>
              <a:defRPr sz="788" b="1">
                <a:solidFill>
                  <a:schemeClr val="bg1"/>
                </a:solidFill>
              </a:defRPr>
            </a:lvl5pPr>
          </a:lstStyle>
          <a:p>
            <a:pPr lvl="0"/>
            <a:r>
              <a:rPr lang="en-US" dirty="0"/>
              <a:t>INSERT SECURITY CLASSIFICATION</a:t>
            </a:r>
            <a:endParaRPr lang="en-GB" dirty="0"/>
          </a:p>
        </p:txBody>
      </p:sp>
    </p:spTree>
    <p:extLst>
      <p:ext uri="{BB962C8B-B14F-4D97-AF65-F5344CB8AC3E}">
        <p14:creationId xmlns:p14="http://schemas.microsoft.com/office/powerpoint/2010/main" val="272277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4_Title Slide">
    <p:spTree>
      <p:nvGrpSpPr>
        <p:cNvPr id="1" name=""/>
        <p:cNvGrpSpPr/>
        <p:nvPr/>
      </p:nvGrpSpPr>
      <p:grpSpPr>
        <a:xfrm>
          <a:off x="0" y="0"/>
          <a:ext cx="0" cy="0"/>
          <a:chOff x="0" y="0"/>
          <a:chExt cx="0" cy="0"/>
        </a:xfrm>
      </p:grpSpPr>
      <p:pic>
        <p:nvPicPr>
          <p:cNvPr id="14"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380714" y="19479"/>
            <a:ext cx="2763286" cy="146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rot="5400000">
            <a:off x="5752228" y="751836"/>
            <a:ext cx="5318829" cy="146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0" y="4907625"/>
            <a:ext cx="9144000" cy="24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Rectangle 2"/>
          <p:cNvSpPr>
            <a:spLocks noGrp="1" noChangeArrowheads="1"/>
          </p:cNvSpPr>
          <p:nvPr>
            <p:ph type="ctrTitle"/>
          </p:nvPr>
        </p:nvSpPr>
        <p:spPr>
          <a:xfrm>
            <a:off x="381621" y="553189"/>
            <a:ext cx="4481732" cy="587441"/>
          </a:xfrm>
          <a:prstGeom prst="rect">
            <a:avLst/>
          </a:prstGeom>
          <a:solidFill>
            <a:schemeClr val="tx1"/>
          </a:solidFill>
        </p:spPr>
        <p:txBody>
          <a:bodyPr wrap="none" lIns="288000" tIns="108000" rIns="288000" bIns="108000">
            <a:spAutoFit/>
          </a:bodyPr>
          <a:lstStyle>
            <a:lvl1pPr>
              <a:defRPr sz="2400">
                <a:solidFill>
                  <a:schemeClr val="bg1"/>
                </a:solidFill>
              </a:defRPr>
            </a:lvl1pPr>
          </a:lstStyle>
          <a:p>
            <a:r>
              <a:rPr lang="en-US" dirty="0"/>
              <a:t>Click to edit Master title style</a:t>
            </a:r>
            <a:endParaRPr lang="en-GB" dirty="0"/>
          </a:p>
        </p:txBody>
      </p:sp>
      <p:sp>
        <p:nvSpPr>
          <p:cNvPr id="9219" name="Rectangle 3"/>
          <p:cNvSpPr>
            <a:spLocks noGrp="1" noChangeArrowheads="1"/>
          </p:cNvSpPr>
          <p:nvPr>
            <p:ph type="subTitle" idx="1"/>
          </p:nvPr>
        </p:nvSpPr>
        <p:spPr>
          <a:xfrm>
            <a:off x="381621" y="1141735"/>
            <a:ext cx="7141707" cy="540544"/>
          </a:xfrm>
          <a:prstGeom prst="rect">
            <a:avLst/>
          </a:prstGeom>
        </p:spPr>
        <p:txBody>
          <a:bodyPr/>
          <a:lstStyle>
            <a:lvl1pPr marL="0" indent="0">
              <a:buFontTx/>
              <a:buNone/>
              <a:defRPr sz="1800" b="1">
                <a:solidFill>
                  <a:schemeClr val="tx1"/>
                </a:solidFill>
              </a:defRPr>
            </a:lvl1pPr>
          </a:lstStyle>
          <a:p>
            <a:r>
              <a:rPr lang="en-US" dirty="0"/>
              <a:t>Click to edit Master subtitle style</a:t>
            </a:r>
            <a:endParaRPr lang="en-GB" dirty="0"/>
          </a:p>
        </p:txBody>
      </p:sp>
      <p:sp>
        <p:nvSpPr>
          <p:cNvPr id="11" name="Slide Number Placeholder 3"/>
          <p:cNvSpPr>
            <a:spLocks noGrp="1"/>
          </p:cNvSpPr>
          <p:nvPr>
            <p:ph type="sldNum" sz="quarter" idx="4"/>
          </p:nvPr>
        </p:nvSpPr>
        <p:spPr>
          <a:xfrm>
            <a:off x="8829675" y="4878175"/>
            <a:ext cx="314325" cy="255110"/>
          </a:xfrm>
          <a:prstGeom prst="rect">
            <a:avLst/>
          </a:prstGeom>
        </p:spPr>
        <p:txBody>
          <a:bodyPr anchor="b"/>
          <a:lstStyle>
            <a:lvl1pPr algn="r">
              <a:defRPr sz="825">
                <a:solidFill>
                  <a:schemeClr val="bg1"/>
                </a:solidFill>
              </a:defRPr>
            </a:lvl1pPr>
          </a:lstStyle>
          <a:p>
            <a:pPr>
              <a:defRPr/>
            </a:pPr>
            <a:fld id="{323EA12F-CF69-49C8-864F-5458837EBD81}" type="slidenum">
              <a:rPr lang="en-GB" smtClean="0"/>
              <a:pPr>
                <a:defRPr/>
              </a:pPr>
              <a:t>‹#›</a:t>
            </a:fld>
            <a:endParaRPr lang="en-GB" dirty="0"/>
          </a:p>
        </p:txBody>
      </p:sp>
      <p:pic>
        <p:nvPicPr>
          <p:cNvPr id="19" name="Picture 2"/>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0" y="-2885"/>
            <a:ext cx="9144000" cy="23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7979824" y="3960632"/>
            <a:ext cx="863636" cy="75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2"/>
          <p:cNvSpPr txBox="1">
            <a:spLocks noChangeArrowheads="1"/>
          </p:cNvSpPr>
          <p:nvPr userDrawn="1"/>
        </p:nvSpPr>
        <p:spPr bwMode="auto">
          <a:xfrm rot="16200000">
            <a:off x="7702715" y="925110"/>
            <a:ext cx="1757739" cy="339887"/>
          </a:xfrm>
          <a:prstGeom prst="rect">
            <a:avLst/>
          </a:prstGeom>
          <a:solidFill>
            <a:schemeClr val="tx1"/>
          </a:solidFill>
          <a:ln>
            <a:noFill/>
          </a:ln>
        </p:spPr>
        <p:txBody>
          <a:bodyPr vert="horz" wrap="square" lIns="135000" tIns="54000" rIns="432000" bIns="54000" numCol="1" anchor="t" anchorCtr="0" compatLnSpc="1">
            <a:prstTxWarp prst="textNoShape">
              <a:avLst/>
            </a:prstTxWarp>
            <a:spAutoFit/>
          </a:bodyPr>
          <a:lstStyle>
            <a:lvl1pPr algn="l" rtl="0" eaLnBrk="1" fontAlgn="base" hangingPunct="1">
              <a:spcBef>
                <a:spcPct val="0"/>
              </a:spcBef>
              <a:spcAft>
                <a:spcPct val="0"/>
              </a:spcAft>
              <a:defRPr sz="2000" b="1">
                <a:solidFill>
                  <a:srgbClr val="7C6A55"/>
                </a:solidFill>
                <a:latin typeface="+mj-lt"/>
                <a:ea typeface="+mj-ea"/>
                <a:cs typeface="+mj-cs"/>
              </a:defRPr>
            </a:lvl1pPr>
            <a:lvl2pPr algn="l" rtl="0" eaLnBrk="1" fontAlgn="base" hangingPunct="1">
              <a:spcBef>
                <a:spcPct val="0"/>
              </a:spcBef>
              <a:spcAft>
                <a:spcPct val="0"/>
              </a:spcAft>
              <a:defRPr sz="3000" b="1">
                <a:solidFill>
                  <a:srgbClr val="7C6A55"/>
                </a:solidFill>
                <a:latin typeface="Verdana" pitchFamily="34" charset="0"/>
              </a:defRPr>
            </a:lvl2pPr>
            <a:lvl3pPr algn="l" rtl="0" eaLnBrk="1" fontAlgn="base" hangingPunct="1">
              <a:spcBef>
                <a:spcPct val="0"/>
              </a:spcBef>
              <a:spcAft>
                <a:spcPct val="0"/>
              </a:spcAft>
              <a:defRPr sz="3000" b="1">
                <a:solidFill>
                  <a:srgbClr val="7C6A55"/>
                </a:solidFill>
                <a:latin typeface="Verdana" pitchFamily="34" charset="0"/>
              </a:defRPr>
            </a:lvl3pPr>
            <a:lvl4pPr algn="l" rtl="0" eaLnBrk="1" fontAlgn="base" hangingPunct="1">
              <a:spcBef>
                <a:spcPct val="0"/>
              </a:spcBef>
              <a:spcAft>
                <a:spcPct val="0"/>
              </a:spcAft>
              <a:defRPr sz="3000" b="1">
                <a:solidFill>
                  <a:srgbClr val="7C6A55"/>
                </a:solidFill>
                <a:latin typeface="Verdana" pitchFamily="34" charset="0"/>
              </a:defRPr>
            </a:lvl4pPr>
            <a:lvl5pPr algn="l" rtl="0" eaLnBrk="1" fontAlgn="base" hangingPunct="1">
              <a:spcBef>
                <a:spcPct val="0"/>
              </a:spcBef>
              <a:spcAft>
                <a:spcPct val="0"/>
              </a:spcAft>
              <a:defRPr sz="3000" b="1">
                <a:solidFill>
                  <a:srgbClr val="7C6A55"/>
                </a:solidFill>
                <a:latin typeface="Verdana" pitchFamily="34" charset="0"/>
              </a:defRPr>
            </a:lvl5pPr>
            <a:lvl6pPr marL="457200" algn="l" rtl="0" eaLnBrk="1" fontAlgn="base" hangingPunct="1">
              <a:spcBef>
                <a:spcPct val="0"/>
              </a:spcBef>
              <a:spcAft>
                <a:spcPct val="0"/>
              </a:spcAft>
              <a:defRPr sz="3000" b="1">
                <a:solidFill>
                  <a:srgbClr val="7C6A55"/>
                </a:solidFill>
                <a:latin typeface="Verdana" pitchFamily="34" charset="0"/>
              </a:defRPr>
            </a:lvl6pPr>
            <a:lvl7pPr marL="914400" algn="l" rtl="0" eaLnBrk="1" fontAlgn="base" hangingPunct="1">
              <a:spcBef>
                <a:spcPct val="0"/>
              </a:spcBef>
              <a:spcAft>
                <a:spcPct val="0"/>
              </a:spcAft>
              <a:defRPr sz="3000" b="1">
                <a:solidFill>
                  <a:srgbClr val="7C6A55"/>
                </a:solidFill>
                <a:latin typeface="Verdana" pitchFamily="34" charset="0"/>
              </a:defRPr>
            </a:lvl7pPr>
            <a:lvl8pPr marL="1371600" algn="l" rtl="0" eaLnBrk="1" fontAlgn="base" hangingPunct="1">
              <a:spcBef>
                <a:spcPct val="0"/>
              </a:spcBef>
              <a:spcAft>
                <a:spcPct val="0"/>
              </a:spcAft>
              <a:defRPr sz="3000" b="1">
                <a:solidFill>
                  <a:srgbClr val="7C6A55"/>
                </a:solidFill>
                <a:latin typeface="Verdana" pitchFamily="34" charset="0"/>
              </a:defRPr>
            </a:lvl8pPr>
            <a:lvl9pPr marL="1828800" algn="l" rtl="0" eaLnBrk="1" fontAlgn="base" hangingPunct="1">
              <a:spcBef>
                <a:spcPct val="0"/>
              </a:spcBef>
              <a:spcAft>
                <a:spcPct val="0"/>
              </a:spcAft>
              <a:defRPr sz="3000" b="1">
                <a:solidFill>
                  <a:srgbClr val="7C6A55"/>
                </a:solidFill>
                <a:latin typeface="Verdana" pitchFamily="34" charset="0"/>
              </a:defRPr>
            </a:lvl9pPr>
          </a:lstStyle>
          <a:p>
            <a:endParaRPr lang="en-GB" altLang="en-US" sz="1500" kern="0" dirty="0">
              <a:solidFill>
                <a:schemeClr val="bg1"/>
              </a:solidFill>
            </a:endParaRPr>
          </a:p>
        </p:txBody>
      </p:sp>
      <p:sp>
        <p:nvSpPr>
          <p:cNvPr id="3" name="Text Placeholder 2"/>
          <p:cNvSpPr>
            <a:spLocks noGrp="1"/>
          </p:cNvSpPr>
          <p:nvPr>
            <p:ph type="body" sz="quarter" idx="10"/>
          </p:nvPr>
        </p:nvSpPr>
        <p:spPr>
          <a:xfrm rot="16200000">
            <a:off x="7773287" y="899577"/>
            <a:ext cx="1718955" cy="388792"/>
          </a:xfrm>
          <a:prstGeom prst="rect">
            <a:avLst/>
          </a:prstGeom>
        </p:spPr>
        <p:txBody>
          <a:bodyPr/>
          <a:lstStyle>
            <a:lvl1pPr marL="0" indent="0">
              <a:buNone/>
              <a:defRPr sz="1350" b="1">
                <a:solidFill>
                  <a:schemeClr val="bg1"/>
                </a:solidFill>
              </a:defRPr>
            </a:lvl1pPr>
          </a:lstStyle>
          <a:p>
            <a:pPr lvl="0"/>
            <a:r>
              <a:rPr lang="en-US" dirty="0"/>
              <a:t>Click to edit Master text styles</a:t>
            </a:r>
          </a:p>
        </p:txBody>
      </p:sp>
      <p:sp>
        <p:nvSpPr>
          <p:cNvPr id="17" name="Content Placeholder 2"/>
          <p:cNvSpPr>
            <a:spLocks noGrp="1"/>
          </p:cNvSpPr>
          <p:nvPr>
            <p:ph sz="quarter" idx="11" hasCustomPrompt="1"/>
          </p:nvPr>
        </p:nvSpPr>
        <p:spPr>
          <a:xfrm>
            <a:off x="1834131" y="20241"/>
            <a:ext cx="5475739" cy="197100"/>
          </a:xfrm>
          <a:prstGeom prst="rect">
            <a:avLst/>
          </a:prstGeom>
        </p:spPr>
        <p:txBody>
          <a:bodyPr/>
          <a:lstStyle>
            <a:lvl1pPr marL="0" indent="0" algn="ctr">
              <a:buNone/>
              <a:defRPr sz="788" b="1">
                <a:solidFill>
                  <a:schemeClr val="bg1"/>
                </a:solidFill>
              </a:defRPr>
            </a:lvl1pPr>
            <a:lvl2pPr marL="342900" indent="0">
              <a:buNone/>
              <a:defRPr sz="788" b="1">
                <a:solidFill>
                  <a:schemeClr val="bg1"/>
                </a:solidFill>
              </a:defRPr>
            </a:lvl2pPr>
            <a:lvl3pPr marL="685800" indent="0">
              <a:buNone/>
              <a:defRPr sz="788" b="1">
                <a:solidFill>
                  <a:schemeClr val="bg1"/>
                </a:solidFill>
              </a:defRPr>
            </a:lvl3pPr>
            <a:lvl4pPr marL="1028700" indent="0">
              <a:buNone/>
              <a:defRPr sz="788" b="1">
                <a:solidFill>
                  <a:schemeClr val="bg1"/>
                </a:solidFill>
              </a:defRPr>
            </a:lvl4pPr>
            <a:lvl5pPr marL="1371600" indent="0">
              <a:buNone/>
              <a:defRPr sz="788" b="1">
                <a:solidFill>
                  <a:schemeClr val="bg1"/>
                </a:solidFill>
              </a:defRPr>
            </a:lvl5pPr>
          </a:lstStyle>
          <a:p>
            <a:pPr lvl="0"/>
            <a:r>
              <a:rPr lang="en-US" dirty="0"/>
              <a:t>INSERT SECURITY CLASSIFICATION</a:t>
            </a:r>
            <a:endParaRPr lang="en-GB" dirty="0"/>
          </a:p>
        </p:txBody>
      </p:sp>
      <p:sp>
        <p:nvSpPr>
          <p:cNvPr id="22" name="Content Placeholder 2"/>
          <p:cNvSpPr>
            <a:spLocks noGrp="1"/>
          </p:cNvSpPr>
          <p:nvPr>
            <p:ph sz="quarter" idx="12" hasCustomPrompt="1"/>
          </p:nvPr>
        </p:nvSpPr>
        <p:spPr>
          <a:xfrm>
            <a:off x="1834131" y="4932612"/>
            <a:ext cx="5475739" cy="197100"/>
          </a:xfrm>
          <a:prstGeom prst="rect">
            <a:avLst/>
          </a:prstGeom>
        </p:spPr>
        <p:txBody>
          <a:bodyPr/>
          <a:lstStyle>
            <a:lvl1pPr marL="0" indent="0" algn="ctr">
              <a:buNone/>
              <a:defRPr sz="788" b="1">
                <a:solidFill>
                  <a:schemeClr val="bg1"/>
                </a:solidFill>
              </a:defRPr>
            </a:lvl1pPr>
            <a:lvl2pPr marL="342900" indent="0">
              <a:buNone/>
              <a:defRPr sz="788" b="1">
                <a:solidFill>
                  <a:schemeClr val="bg1"/>
                </a:solidFill>
              </a:defRPr>
            </a:lvl2pPr>
            <a:lvl3pPr marL="685800" indent="0">
              <a:buNone/>
              <a:defRPr sz="788" b="1">
                <a:solidFill>
                  <a:schemeClr val="bg1"/>
                </a:solidFill>
              </a:defRPr>
            </a:lvl3pPr>
            <a:lvl4pPr marL="1028700" indent="0">
              <a:buNone/>
              <a:defRPr sz="788" b="1">
                <a:solidFill>
                  <a:schemeClr val="bg1"/>
                </a:solidFill>
              </a:defRPr>
            </a:lvl4pPr>
            <a:lvl5pPr marL="1371600" indent="0">
              <a:buNone/>
              <a:defRPr sz="788" b="1">
                <a:solidFill>
                  <a:schemeClr val="bg1"/>
                </a:solidFill>
              </a:defRPr>
            </a:lvl5pPr>
          </a:lstStyle>
          <a:p>
            <a:pPr lvl="0"/>
            <a:r>
              <a:rPr lang="en-US" dirty="0"/>
              <a:t>INSERT SECURITY CLASSIFICATION</a:t>
            </a:r>
            <a:endParaRPr lang="en-GB" dirty="0"/>
          </a:p>
        </p:txBody>
      </p:sp>
    </p:spTree>
    <p:extLst>
      <p:ext uri="{BB962C8B-B14F-4D97-AF65-F5344CB8AC3E}">
        <p14:creationId xmlns:p14="http://schemas.microsoft.com/office/powerpoint/2010/main" val="2061077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3_Title Slide">
    <p:spTree>
      <p:nvGrpSpPr>
        <p:cNvPr id="1" name=""/>
        <p:cNvGrpSpPr/>
        <p:nvPr/>
      </p:nvGrpSpPr>
      <p:grpSpPr>
        <a:xfrm>
          <a:off x="0" y="0"/>
          <a:ext cx="0" cy="0"/>
          <a:chOff x="0" y="0"/>
          <a:chExt cx="0" cy="0"/>
        </a:xfrm>
      </p:grpSpPr>
      <p:pic>
        <p:nvPicPr>
          <p:cNvPr id="14"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380714" y="19479"/>
            <a:ext cx="2763286" cy="146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rot="5400000">
            <a:off x="5752228" y="751836"/>
            <a:ext cx="5318829" cy="146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0" y="4907625"/>
            <a:ext cx="9144000" cy="24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Rectangle 2"/>
          <p:cNvSpPr>
            <a:spLocks noGrp="1" noChangeArrowheads="1"/>
          </p:cNvSpPr>
          <p:nvPr>
            <p:ph type="ctrTitle"/>
          </p:nvPr>
        </p:nvSpPr>
        <p:spPr>
          <a:xfrm>
            <a:off x="381621" y="553189"/>
            <a:ext cx="4481732" cy="587441"/>
          </a:xfrm>
          <a:prstGeom prst="rect">
            <a:avLst/>
          </a:prstGeom>
          <a:solidFill>
            <a:schemeClr val="tx1"/>
          </a:solidFill>
        </p:spPr>
        <p:txBody>
          <a:bodyPr wrap="none" lIns="288000" tIns="108000" rIns="288000" bIns="108000">
            <a:spAutoFit/>
          </a:bodyPr>
          <a:lstStyle>
            <a:lvl1pPr>
              <a:defRPr sz="2400">
                <a:solidFill>
                  <a:schemeClr val="bg1"/>
                </a:solidFill>
              </a:defRPr>
            </a:lvl1pPr>
          </a:lstStyle>
          <a:p>
            <a:r>
              <a:rPr lang="en-US" dirty="0"/>
              <a:t>Click to edit Master title style</a:t>
            </a:r>
            <a:endParaRPr lang="en-GB" dirty="0"/>
          </a:p>
        </p:txBody>
      </p:sp>
      <p:sp>
        <p:nvSpPr>
          <p:cNvPr id="9219" name="Rectangle 3"/>
          <p:cNvSpPr>
            <a:spLocks noGrp="1" noChangeArrowheads="1"/>
          </p:cNvSpPr>
          <p:nvPr>
            <p:ph type="subTitle" idx="1"/>
          </p:nvPr>
        </p:nvSpPr>
        <p:spPr>
          <a:xfrm>
            <a:off x="381621" y="1141735"/>
            <a:ext cx="7141707" cy="540544"/>
          </a:xfrm>
          <a:prstGeom prst="rect">
            <a:avLst/>
          </a:prstGeom>
        </p:spPr>
        <p:txBody>
          <a:bodyPr/>
          <a:lstStyle>
            <a:lvl1pPr marL="0" indent="0">
              <a:buFontTx/>
              <a:buNone/>
              <a:defRPr sz="1800" b="1">
                <a:solidFill>
                  <a:schemeClr val="tx1"/>
                </a:solidFill>
              </a:defRPr>
            </a:lvl1pPr>
          </a:lstStyle>
          <a:p>
            <a:r>
              <a:rPr lang="en-US" dirty="0"/>
              <a:t>Click to edit Master subtitle style</a:t>
            </a:r>
            <a:endParaRPr lang="en-GB" dirty="0"/>
          </a:p>
        </p:txBody>
      </p:sp>
      <p:sp>
        <p:nvSpPr>
          <p:cNvPr id="11" name="Slide Number Placeholder 3"/>
          <p:cNvSpPr>
            <a:spLocks noGrp="1"/>
          </p:cNvSpPr>
          <p:nvPr>
            <p:ph type="sldNum" sz="quarter" idx="4"/>
          </p:nvPr>
        </p:nvSpPr>
        <p:spPr>
          <a:xfrm>
            <a:off x="8829675" y="4878175"/>
            <a:ext cx="314325" cy="255110"/>
          </a:xfrm>
          <a:prstGeom prst="rect">
            <a:avLst/>
          </a:prstGeom>
        </p:spPr>
        <p:txBody>
          <a:bodyPr anchor="b"/>
          <a:lstStyle>
            <a:lvl1pPr algn="r">
              <a:defRPr sz="825">
                <a:solidFill>
                  <a:schemeClr val="bg1"/>
                </a:solidFill>
              </a:defRPr>
            </a:lvl1pPr>
          </a:lstStyle>
          <a:p>
            <a:pPr>
              <a:defRPr/>
            </a:pPr>
            <a:fld id="{323EA12F-CF69-49C8-864F-5458837EBD81}" type="slidenum">
              <a:rPr lang="en-GB" smtClean="0"/>
              <a:pPr>
                <a:defRPr/>
              </a:pPr>
              <a:t>‹#›</a:t>
            </a:fld>
            <a:endParaRPr lang="en-GB" dirty="0"/>
          </a:p>
        </p:txBody>
      </p:sp>
      <p:pic>
        <p:nvPicPr>
          <p:cNvPr id="19" name="Picture 2"/>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0" y="-2885"/>
            <a:ext cx="9144000" cy="23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7979824" y="3960632"/>
            <a:ext cx="863636" cy="75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2"/>
          <p:cNvSpPr txBox="1">
            <a:spLocks noChangeArrowheads="1"/>
          </p:cNvSpPr>
          <p:nvPr userDrawn="1"/>
        </p:nvSpPr>
        <p:spPr bwMode="auto">
          <a:xfrm rot="16200000">
            <a:off x="7702715" y="925110"/>
            <a:ext cx="1757739" cy="339887"/>
          </a:xfrm>
          <a:prstGeom prst="rect">
            <a:avLst/>
          </a:prstGeom>
          <a:solidFill>
            <a:schemeClr val="tx1"/>
          </a:solidFill>
          <a:ln>
            <a:noFill/>
          </a:ln>
        </p:spPr>
        <p:txBody>
          <a:bodyPr vert="horz" wrap="square" lIns="135000" tIns="54000" rIns="432000" bIns="54000" numCol="1" anchor="t" anchorCtr="0" compatLnSpc="1">
            <a:prstTxWarp prst="textNoShape">
              <a:avLst/>
            </a:prstTxWarp>
            <a:spAutoFit/>
          </a:bodyPr>
          <a:lstStyle>
            <a:lvl1pPr algn="l" rtl="0" eaLnBrk="1" fontAlgn="base" hangingPunct="1">
              <a:spcBef>
                <a:spcPct val="0"/>
              </a:spcBef>
              <a:spcAft>
                <a:spcPct val="0"/>
              </a:spcAft>
              <a:defRPr sz="2000" b="1">
                <a:solidFill>
                  <a:srgbClr val="7C6A55"/>
                </a:solidFill>
                <a:latin typeface="+mj-lt"/>
                <a:ea typeface="+mj-ea"/>
                <a:cs typeface="+mj-cs"/>
              </a:defRPr>
            </a:lvl1pPr>
            <a:lvl2pPr algn="l" rtl="0" eaLnBrk="1" fontAlgn="base" hangingPunct="1">
              <a:spcBef>
                <a:spcPct val="0"/>
              </a:spcBef>
              <a:spcAft>
                <a:spcPct val="0"/>
              </a:spcAft>
              <a:defRPr sz="3000" b="1">
                <a:solidFill>
                  <a:srgbClr val="7C6A55"/>
                </a:solidFill>
                <a:latin typeface="Verdana" pitchFamily="34" charset="0"/>
              </a:defRPr>
            </a:lvl2pPr>
            <a:lvl3pPr algn="l" rtl="0" eaLnBrk="1" fontAlgn="base" hangingPunct="1">
              <a:spcBef>
                <a:spcPct val="0"/>
              </a:spcBef>
              <a:spcAft>
                <a:spcPct val="0"/>
              </a:spcAft>
              <a:defRPr sz="3000" b="1">
                <a:solidFill>
                  <a:srgbClr val="7C6A55"/>
                </a:solidFill>
                <a:latin typeface="Verdana" pitchFamily="34" charset="0"/>
              </a:defRPr>
            </a:lvl3pPr>
            <a:lvl4pPr algn="l" rtl="0" eaLnBrk="1" fontAlgn="base" hangingPunct="1">
              <a:spcBef>
                <a:spcPct val="0"/>
              </a:spcBef>
              <a:spcAft>
                <a:spcPct val="0"/>
              </a:spcAft>
              <a:defRPr sz="3000" b="1">
                <a:solidFill>
                  <a:srgbClr val="7C6A55"/>
                </a:solidFill>
                <a:latin typeface="Verdana" pitchFamily="34" charset="0"/>
              </a:defRPr>
            </a:lvl4pPr>
            <a:lvl5pPr algn="l" rtl="0" eaLnBrk="1" fontAlgn="base" hangingPunct="1">
              <a:spcBef>
                <a:spcPct val="0"/>
              </a:spcBef>
              <a:spcAft>
                <a:spcPct val="0"/>
              </a:spcAft>
              <a:defRPr sz="3000" b="1">
                <a:solidFill>
                  <a:srgbClr val="7C6A55"/>
                </a:solidFill>
                <a:latin typeface="Verdana" pitchFamily="34" charset="0"/>
              </a:defRPr>
            </a:lvl5pPr>
            <a:lvl6pPr marL="457200" algn="l" rtl="0" eaLnBrk="1" fontAlgn="base" hangingPunct="1">
              <a:spcBef>
                <a:spcPct val="0"/>
              </a:spcBef>
              <a:spcAft>
                <a:spcPct val="0"/>
              </a:spcAft>
              <a:defRPr sz="3000" b="1">
                <a:solidFill>
                  <a:srgbClr val="7C6A55"/>
                </a:solidFill>
                <a:latin typeface="Verdana" pitchFamily="34" charset="0"/>
              </a:defRPr>
            </a:lvl6pPr>
            <a:lvl7pPr marL="914400" algn="l" rtl="0" eaLnBrk="1" fontAlgn="base" hangingPunct="1">
              <a:spcBef>
                <a:spcPct val="0"/>
              </a:spcBef>
              <a:spcAft>
                <a:spcPct val="0"/>
              </a:spcAft>
              <a:defRPr sz="3000" b="1">
                <a:solidFill>
                  <a:srgbClr val="7C6A55"/>
                </a:solidFill>
                <a:latin typeface="Verdana" pitchFamily="34" charset="0"/>
              </a:defRPr>
            </a:lvl7pPr>
            <a:lvl8pPr marL="1371600" algn="l" rtl="0" eaLnBrk="1" fontAlgn="base" hangingPunct="1">
              <a:spcBef>
                <a:spcPct val="0"/>
              </a:spcBef>
              <a:spcAft>
                <a:spcPct val="0"/>
              </a:spcAft>
              <a:defRPr sz="3000" b="1">
                <a:solidFill>
                  <a:srgbClr val="7C6A55"/>
                </a:solidFill>
                <a:latin typeface="Verdana" pitchFamily="34" charset="0"/>
              </a:defRPr>
            </a:lvl8pPr>
            <a:lvl9pPr marL="1828800" algn="l" rtl="0" eaLnBrk="1" fontAlgn="base" hangingPunct="1">
              <a:spcBef>
                <a:spcPct val="0"/>
              </a:spcBef>
              <a:spcAft>
                <a:spcPct val="0"/>
              </a:spcAft>
              <a:defRPr sz="3000" b="1">
                <a:solidFill>
                  <a:srgbClr val="7C6A55"/>
                </a:solidFill>
                <a:latin typeface="Verdana" pitchFamily="34" charset="0"/>
              </a:defRPr>
            </a:lvl9pPr>
          </a:lstStyle>
          <a:p>
            <a:endParaRPr lang="en-GB" altLang="en-US" sz="1500" kern="0" dirty="0">
              <a:solidFill>
                <a:schemeClr val="bg1"/>
              </a:solidFill>
            </a:endParaRPr>
          </a:p>
        </p:txBody>
      </p:sp>
      <p:sp>
        <p:nvSpPr>
          <p:cNvPr id="3" name="Text Placeholder 2"/>
          <p:cNvSpPr>
            <a:spLocks noGrp="1"/>
          </p:cNvSpPr>
          <p:nvPr>
            <p:ph type="body" sz="quarter" idx="10"/>
          </p:nvPr>
        </p:nvSpPr>
        <p:spPr>
          <a:xfrm rot="16200000">
            <a:off x="7773287" y="899577"/>
            <a:ext cx="1718955" cy="388792"/>
          </a:xfrm>
          <a:prstGeom prst="rect">
            <a:avLst/>
          </a:prstGeom>
        </p:spPr>
        <p:txBody>
          <a:bodyPr/>
          <a:lstStyle>
            <a:lvl1pPr marL="0" indent="0">
              <a:buNone/>
              <a:defRPr sz="1350" b="1">
                <a:solidFill>
                  <a:schemeClr val="bg1"/>
                </a:solidFill>
              </a:defRPr>
            </a:lvl1pPr>
          </a:lstStyle>
          <a:p>
            <a:pPr lvl="0"/>
            <a:r>
              <a:rPr lang="en-US" dirty="0"/>
              <a:t>Click to edit Master text styles</a:t>
            </a:r>
          </a:p>
        </p:txBody>
      </p:sp>
      <p:sp>
        <p:nvSpPr>
          <p:cNvPr id="17" name="Content Placeholder 2"/>
          <p:cNvSpPr>
            <a:spLocks noGrp="1"/>
          </p:cNvSpPr>
          <p:nvPr>
            <p:ph sz="quarter" idx="11" hasCustomPrompt="1"/>
          </p:nvPr>
        </p:nvSpPr>
        <p:spPr>
          <a:xfrm>
            <a:off x="1834131" y="20241"/>
            <a:ext cx="5475739" cy="197100"/>
          </a:xfrm>
          <a:prstGeom prst="rect">
            <a:avLst/>
          </a:prstGeom>
        </p:spPr>
        <p:txBody>
          <a:bodyPr/>
          <a:lstStyle>
            <a:lvl1pPr marL="0" indent="0" algn="ctr">
              <a:buNone/>
              <a:defRPr sz="788" b="1">
                <a:solidFill>
                  <a:schemeClr val="bg1"/>
                </a:solidFill>
              </a:defRPr>
            </a:lvl1pPr>
            <a:lvl2pPr marL="342900" indent="0">
              <a:buNone/>
              <a:defRPr sz="788" b="1">
                <a:solidFill>
                  <a:schemeClr val="bg1"/>
                </a:solidFill>
              </a:defRPr>
            </a:lvl2pPr>
            <a:lvl3pPr marL="685800" indent="0">
              <a:buNone/>
              <a:defRPr sz="788" b="1">
                <a:solidFill>
                  <a:schemeClr val="bg1"/>
                </a:solidFill>
              </a:defRPr>
            </a:lvl3pPr>
            <a:lvl4pPr marL="1028700" indent="0">
              <a:buNone/>
              <a:defRPr sz="788" b="1">
                <a:solidFill>
                  <a:schemeClr val="bg1"/>
                </a:solidFill>
              </a:defRPr>
            </a:lvl4pPr>
            <a:lvl5pPr marL="1371600" indent="0">
              <a:buNone/>
              <a:defRPr sz="788" b="1">
                <a:solidFill>
                  <a:schemeClr val="bg1"/>
                </a:solidFill>
              </a:defRPr>
            </a:lvl5pPr>
          </a:lstStyle>
          <a:p>
            <a:pPr lvl="0"/>
            <a:r>
              <a:rPr lang="en-US" dirty="0"/>
              <a:t>INSERT SECURITY CLASSIFICATION</a:t>
            </a:r>
            <a:endParaRPr lang="en-GB" dirty="0"/>
          </a:p>
        </p:txBody>
      </p:sp>
      <p:sp>
        <p:nvSpPr>
          <p:cNvPr id="22" name="Content Placeholder 2"/>
          <p:cNvSpPr>
            <a:spLocks noGrp="1"/>
          </p:cNvSpPr>
          <p:nvPr>
            <p:ph sz="quarter" idx="12" hasCustomPrompt="1"/>
          </p:nvPr>
        </p:nvSpPr>
        <p:spPr>
          <a:xfrm>
            <a:off x="1834131" y="4932612"/>
            <a:ext cx="5475739" cy="197100"/>
          </a:xfrm>
          <a:prstGeom prst="rect">
            <a:avLst/>
          </a:prstGeom>
        </p:spPr>
        <p:txBody>
          <a:bodyPr/>
          <a:lstStyle>
            <a:lvl1pPr marL="0" indent="0" algn="ctr">
              <a:buNone/>
              <a:defRPr sz="788" b="1">
                <a:solidFill>
                  <a:schemeClr val="bg1"/>
                </a:solidFill>
              </a:defRPr>
            </a:lvl1pPr>
            <a:lvl2pPr marL="342900" indent="0">
              <a:buNone/>
              <a:defRPr sz="788" b="1">
                <a:solidFill>
                  <a:schemeClr val="bg1"/>
                </a:solidFill>
              </a:defRPr>
            </a:lvl2pPr>
            <a:lvl3pPr marL="685800" indent="0">
              <a:buNone/>
              <a:defRPr sz="788" b="1">
                <a:solidFill>
                  <a:schemeClr val="bg1"/>
                </a:solidFill>
              </a:defRPr>
            </a:lvl3pPr>
            <a:lvl4pPr marL="1028700" indent="0">
              <a:buNone/>
              <a:defRPr sz="788" b="1">
                <a:solidFill>
                  <a:schemeClr val="bg1"/>
                </a:solidFill>
              </a:defRPr>
            </a:lvl4pPr>
            <a:lvl5pPr marL="1371600" indent="0">
              <a:buNone/>
              <a:defRPr sz="788" b="1">
                <a:solidFill>
                  <a:schemeClr val="bg1"/>
                </a:solidFill>
              </a:defRPr>
            </a:lvl5pPr>
          </a:lstStyle>
          <a:p>
            <a:pPr lvl="0"/>
            <a:r>
              <a:rPr lang="en-US" dirty="0"/>
              <a:t>INSERT SECURITY CLASSIFICATION</a:t>
            </a:r>
            <a:endParaRPr lang="en-GB" dirty="0"/>
          </a:p>
        </p:txBody>
      </p:sp>
    </p:spTree>
    <p:extLst>
      <p:ext uri="{BB962C8B-B14F-4D97-AF65-F5344CB8AC3E}">
        <p14:creationId xmlns:p14="http://schemas.microsoft.com/office/powerpoint/2010/main" val="4275342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5_Title Slide">
    <p:spTree>
      <p:nvGrpSpPr>
        <p:cNvPr id="1" name=""/>
        <p:cNvGrpSpPr/>
        <p:nvPr/>
      </p:nvGrpSpPr>
      <p:grpSpPr>
        <a:xfrm>
          <a:off x="0" y="0"/>
          <a:ext cx="0" cy="0"/>
          <a:chOff x="0" y="0"/>
          <a:chExt cx="0" cy="0"/>
        </a:xfrm>
      </p:grpSpPr>
      <p:pic>
        <p:nvPicPr>
          <p:cNvPr id="14"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380714" y="19479"/>
            <a:ext cx="2763286" cy="146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rot="5400000">
            <a:off x="5752228" y="751836"/>
            <a:ext cx="5318829" cy="146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0" y="4907625"/>
            <a:ext cx="9144000" cy="24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Rectangle 2"/>
          <p:cNvSpPr>
            <a:spLocks noGrp="1" noChangeArrowheads="1"/>
          </p:cNvSpPr>
          <p:nvPr>
            <p:ph type="ctrTitle"/>
          </p:nvPr>
        </p:nvSpPr>
        <p:spPr>
          <a:xfrm>
            <a:off x="381621" y="553189"/>
            <a:ext cx="4481732" cy="587441"/>
          </a:xfrm>
          <a:prstGeom prst="rect">
            <a:avLst/>
          </a:prstGeom>
          <a:solidFill>
            <a:schemeClr val="tx1"/>
          </a:solidFill>
        </p:spPr>
        <p:txBody>
          <a:bodyPr wrap="none" lIns="288000" tIns="108000" rIns="288000" bIns="108000">
            <a:spAutoFit/>
          </a:bodyPr>
          <a:lstStyle>
            <a:lvl1pPr>
              <a:defRPr sz="2400">
                <a:solidFill>
                  <a:schemeClr val="bg1"/>
                </a:solidFill>
              </a:defRPr>
            </a:lvl1pPr>
          </a:lstStyle>
          <a:p>
            <a:r>
              <a:rPr lang="en-US" dirty="0"/>
              <a:t>Click to edit Master title style</a:t>
            </a:r>
            <a:endParaRPr lang="en-GB" dirty="0"/>
          </a:p>
        </p:txBody>
      </p:sp>
      <p:sp>
        <p:nvSpPr>
          <p:cNvPr id="9219" name="Rectangle 3"/>
          <p:cNvSpPr>
            <a:spLocks noGrp="1" noChangeArrowheads="1"/>
          </p:cNvSpPr>
          <p:nvPr>
            <p:ph type="subTitle" idx="1"/>
          </p:nvPr>
        </p:nvSpPr>
        <p:spPr>
          <a:xfrm>
            <a:off x="381621" y="1141735"/>
            <a:ext cx="7141707" cy="540544"/>
          </a:xfrm>
          <a:prstGeom prst="rect">
            <a:avLst/>
          </a:prstGeom>
        </p:spPr>
        <p:txBody>
          <a:bodyPr/>
          <a:lstStyle>
            <a:lvl1pPr marL="0" indent="0">
              <a:buFontTx/>
              <a:buNone/>
              <a:defRPr sz="1800" b="1">
                <a:solidFill>
                  <a:schemeClr val="tx1"/>
                </a:solidFill>
              </a:defRPr>
            </a:lvl1pPr>
          </a:lstStyle>
          <a:p>
            <a:r>
              <a:rPr lang="en-US" dirty="0"/>
              <a:t>Click to edit Master subtitle style</a:t>
            </a:r>
            <a:endParaRPr lang="en-GB" dirty="0"/>
          </a:p>
        </p:txBody>
      </p:sp>
      <p:sp>
        <p:nvSpPr>
          <p:cNvPr id="11" name="Slide Number Placeholder 3"/>
          <p:cNvSpPr>
            <a:spLocks noGrp="1"/>
          </p:cNvSpPr>
          <p:nvPr>
            <p:ph type="sldNum" sz="quarter" idx="4"/>
          </p:nvPr>
        </p:nvSpPr>
        <p:spPr>
          <a:xfrm>
            <a:off x="8829675" y="4878175"/>
            <a:ext cx="314325" cy="255110"/>
          </a:xfrm>
          <a:prstGeom prst="rect">
            <a:avLst/>
          </a:prstGeom>
        </p:spPr>
        <p:txBody>
          <a:bodyPr anchor="b"/>
          <a:lstStyle>
            <a:lvl1pPr algn="r">
              <a:defRPr sz="825">
                <a:solidFill>
                  <a:schemeClr val="bg1"/>
                </a:solidFill>
              </a:defRPr>
            </a:lvl1pPr>
          </a:lstStyle>
          <a:p>
            <a:pPr>
              <a:defRPr/>
            </a:pPr>
            <a:fld id="{323EA12F-CF69-49C8-864F-5458837EBD81}" type="slidenum">
              <a:rPr lang="en-GB" smtClean="0"/>
              <a:pPr>
                <a:defRPr/>
              </a:pPr>
              <a:t>‹#›</a:t>
            </a:fld>
            <a:endParaRPr lang="en-GB" dirty="0"/>
          </a:p>
        </p:txBody>
      </p:sp>
      <p:pic>
        <p:nvPicPr>
          <p:cNvPr id="19" name="Picture 2"/>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0" y="-2885"/>
            <a:ext cx="9144000" cy="23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7979824" y="3960632"/>
            <a:ext cx="863636" cy="75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2"/>
          <p:cNvSpPr txBox="1">
            <a:spLocks noChangeArrowheads="1"/>
          </p:cNvSpPr>
          <p:nvPr userDrawn="1"/>
        </p:nvSpPr>
        <p:spPr bwMode="auto">
          <a:xfrm rot="16200000">
            <a:off x="7702715" y="925110"/>
            <a:ext cx="1757739" cy="339887"/>
          </a:xfrm>
          <a:prstGeom prst="rect">
            <a:avLst/>
          </a:prstGeom>
          <a:solidFill>
            <a:schemeClr val="tx1"/>
          </a:solidFill>
          <a:ln>
            <a:noFill/>
          </a:ln>
        </p:spPr>
        <p:txBody>
          <a:bodyPr vert="horz" wrap="square" lIns="135000" tIns="54000" rIns="432000" bIns="54000" numCol="1" anchor="t" anchorCtr="0" compatLnSpc="1">
            <a:prstTxWarp prst="textNoShape">
              <a:avLst/>
            </a:prstTxWarp>
            <a:spAutoFit/>
          </a:bodyPr>
          <a:lstStyle>
            <a:lvl1pPr algn="l" rtl="0" eaLnBrk="1" fontAlgn="base" hangingPunct="1">
              <a:spcBef>
                <a:spcPct val="0"/>
              </a:spcBef>
              <a:spcAft>
                <a:spcPct val="0"/>
              </a:spcAft>
              <a:defRPr sz="2000" b="1">
                <a:solidFill>
                  <a:srgbClr val="7C6A55"/>
                </a:solidFill>
                <a:latin typeface="+mj-lt"/>
                <a:ea typeface="+mj-ea"/>
                <a:cs typeface="+mj-cs"/>
              </a:defRPr>
            </a:lvl1pPr>
            <a:lvl2pPr algn="l" rtl="0" eaLnBrk="1" fontAlgn="base" hangingPunct="1">
              <a:spcBef>
                <a:spcPct val="0"/>
              </a:spcBef>
              <a:spcAft>
                <a:spcPct val="0"/>
              </a:spcAft>
              <a:defRPr sz="3000" b="1">
                <a:solidFill>
                  <a:srgbClr val="7C6A55"/>
                </a:solidFill>
                <a:latin typeface="Verdana" pitchFamily="34" charset="0"/>
              </a:defRPr>
            </a:lvl2pPr>
            <a:lvl3pPr algn="l" rtl="0" eaLnBrk="1" fontAlgn="base" hangingPunct="1">
              <a:spcBef>
                <a:spcPct val="0"/>
              </a:spcBef>
              <a:spcAft>
                <a:spcPct val="0"/>
              </a:spcAft>
              <a:defRPr sz="3000" b="1">
                <a:solidFill>
                  <a:srgbClr val="7C6A55"/>
                </a:solidFill>
                <a:latin typeface="Verdana" pitchFamily="34" charset="0"/>
              </a:defRPr>
            </a:lvl3pPr>
            <a:lvl4pPr algn="l" rtl="0" eaLnBrk="1" fontAlgn="base" hangingPunct="1">
              <a:spcBef>
                <a:spcPct val="0"/>
              </a:spcBef>
              <a:spcAft>
                <a:spcPct val="0"/>
              </a:spcAft>
              <a:defRPr sz="3000" b="1">
                <a:solidFill>
                  <a:srgbClr val="7C6A55"/>
                </a:solidFill>
                <a:latin typeface="Verdana" pitchFamily="34" charset="0"/>
              </a:defRPr>
            </a:lvl4pPr>
            <a:lvl5pPr algn="l" rtl="0" eaLnBrk="1" fontAlgn="base" hangingPunct="1">
              <a:spcBef>
                <a:spcPct val="0"/>
              </a:spcBef>
              <a:spcAft>
                <a:spcPct val="0"/>
              </a:spcAft>
              <a:defRPr sz="3000" b="1">
                <a:solidFill>
                  <a:srgbClr val="7C6A55"/>
                </a:solidFill>
                <a:latin typeface="Verdana" pitchFamily="34" charset="0"/>
              </a:defRPr>
            </a:lvl5pPr>
            <a:lvl6pPr marL="457200" algn="l" rtl="0" eaLnBrk="1" fontAlgn="base" hangingPunct="1">
              <a:spcBef>
                <a:spcPct val="0"/>
              </a:spcBef>
              <a:spcAft>
                <a:spcPct val="0"/>
              </a:spcAft>
              <a:defRPr sz="3000" b="1">
                <a:solidFill>
                  <a:srgbClr val="7C6A55"/>
                </a:solidFill>
                <a:latin typeface="Verdana" pitchFamily="34" charset="0"/>
              </a:defRPr>
            </a:lvl6pPr>
            <a:lvl7pPr marL="914400" algn="l" rtl="0" eaLnBrk="1" fontAlgn="base" hangingPunct="1">
              <a:spcBef>
                <a:spcPct val="0"/>
              </a:spcBef>
              <a:spcAft>
                <a:spcPct val="0"/>
              </a:spcAft>
              <a:defRPr sz="3000" b="1">
                <a:solidFill>
                  <a:srgbClr val="7C6A55"/>
                </a:solidFill>
                <a:latin typeface="Verdana" pitchFamily="34" charset="0"/>
              </a:defRPr>
            </a:lvl7pPr>
            <a:lvl8pPr marL="1371600" algn="l" rtl="0" eaLnBrk="1" fontAlgn="base" hangingPunct="1">
              <a:spcBef>
                <a:spcPct val="0"/>
              </a:spcBef>
              <a:spcAft>
                <a:spcPct val="0"/>
              </a:spcAft>
              <a:defRPr sz="3000" b="1">
                <a:solidFill>
                  <a:srgbClr val="7C6A55"/>
                </a:solidFill>
                <a:latin typeface="Verdana" pitchFamily="34" charset="0"/>
              </a:defRPr>
            </a:lvl8pPr>
            <a:lvl9pPr marL="1828800" algn="l" rtl="0" eaLnBrk="1" fontAlgn="base" hangingPunct="1">
              <a:spcBef>
                <a:spcPct val="0"/>
              </a:spcBef>
              <a:spcAft>
                <a:spcPct val="0"/>
              </a:spcAft>
              <a:defRPr sz="3000" b="1">
                <a:solidFill>
                  <a:srgbClr val="7C6A55"/>
                </a:solidFill>
                <a:latin typeface="Verdana" pitchFamily="34" charset="0"/>
              </a:defRPr>
            </a:lvl9pPr>
          </a:lstStyle>
          <a:p>
            <a:endParaRPr lang="en-GB" altLang="en-US" sz="1500" kern="0" dirty="0">
              <a:solidFill>
                <a:schemeClr val="bg1"/>
              </a:solidFill>
            </a:endParaRPr>
          </a:p>
        </p:txBody>
      </p:sp>
      <p:sp>
        <p:nvSpPr>
          <p:cNvPr id="3" name="Text Placeholder 2"/>
          <p:cNvSpPr>
            <a:spLocks noGrp="1"/>
          </p:cNvSpPr>
          <p:nvPr>
            <p:ph type="body" sz="quarter" idx="10"/>
          </p:nvPr>
        </p:nvSpPr>
        <p:spPr>
          <a:xfrm rot="16200000">
            <a:off x="7773287" y="899577"/>
            <a:ext cx="1718955" cy="388792"/>
          </a:xfrm>
          <a:prstGeom prst="rect">
            <a:avLst/>
          </a:prstGeom>
        </p:spPr>
        <p:txBody>
          <a:bodyPr/>
          <a:lstStyle>
            <a:lvl1pPr marL="0" indent="0">
              <a:buNone/>
              <a:defRPr sz="1350" b="1">
                <a:solidFill>
                  <a:schemeClr val="bg1"/>
                </a:solidFill>
              </a:defRPr>
            </a:lvl1pPr>
          </a:lstStyle>
          <a:p>
            <a:pPr lvl="0"/>
            <a:r>
              <a:rPr lang="en-US" dirty="0"/>
              <a:t>Click to edit Master text styles</a:t>
            </a:r>
          </a:p>
        </p:txBody>
      </p:sp>
      <p:sp>
        <p:nvSpPr>
          <p:cNvPr id="17" name="Content Placeholder 2"/>
          <p:cNvSpPr>
            <a:spLocks noGrp="1"/>
          </p:cNvSpPr>
          <p:nvPr>
            <p:ph sz="quarter" idx="11" hasCustomPrompt="1"/>
          </p:nvPr>
        </p:nvSpPr>
        <p:spPr>
          <a:xfrm>
            <a:off x="1834131" y="20241"/>
            <a:ext cx="5475739" cy="197100"/>
          </a:xfrm>
          <a:prstGeom prst="rect">
            <a:avLst/>
          </a:prstGeom>
        </p:spPr>
        <p:txBody>
          <a:bodyPr/>
          <a:lstStyle>
            <a:lvl1pPr marL="0" indent="0" algn="ctr">
              <a:buNone/>
              <a:defRPr sz="788" b="1">
                <a:solidFill>
                  <a:schemeClr val="bg1"/>
                </a:solidFill>
              </a:defRPr>
            </a:lvl1pPr>
            <a:lvl2pPr marL="342900" indent="0">
              <a:buNone/>
              <a:defRPr sz="788" b="1">
                <a:solidFill>
                  <a:schemeClr val="bg1"/>
                </a:solidFill>
              </a:defRPr>
            </a:lvl2pPr>
            <a:lvl3pPr marL="685800" indent="0">
              <a:buNone/>
              <a:defRPr sz="788" b="1">
                <a:solidFill>
                  <a:schemeClr val="bg1"/>
                </a:solidFill>
              </a:defRPr>
            </a:lvl3pPr>
            <a:lvl4pPr marL="1028700" indent="0">
              <a:buNone/>
              <a:defRPr sz="788" b="1">
                <a:solidFill>
                  <a:schemeClr val="bg1"/>
                </a:solidFill>
              </a:defRPr>
            </a:lvl4pPr>
            <a:lvl5pPr marL="1371600" indent="0">
              <a:buNone/>
              <a:defRPr sz="788" b="1">
                <a:solidFill>
                  <a:schemeClr val="bg1"/>
                </a:solidFill>
              </a:defRPr>
            </a:lvl5pPr>
          </a:lstStyle>
          <a:p>
            <a:pPr lvl="0"/>
            <a:r>
              <a:rPr lang="en-US" dirty="0"/>
              <a:t>INSERT SECURITY CLASSIFICATION</a:t>
            </a:r>
            <a:endParaRPr lang="en-GB" dirty="0"/>
          </a:p>
        </p:txBody>
      </p:sp>
      <p:sp>
        <p:nvSpPr>
          <p:cNvPr id="22" name="Content Placeholder 2"/>
          <p:cNvSpPr>
            <a:spLocks noGrp="1"/>
          </p:cNvSpPr>
          <p:nvPr>
            <p:ph sz="quarter" idx="12" hasCustomPrompt="1"/>
          </p:nvPr>
        </p:nvSpPr>
        <p:spPr>
          <a:xfrm>
            <a:off x="1834131" y="4932612"/>
            <a:ext cx="5475739" cy="197100"/>
          </a:xfrm>
          <a:prstGeom prst="rect">
            <a:avLst/>
          </a:prstGeom>
        </p:spPr>
        <p:txBody>
          <a:bodyPr/>
          <a:lstStyle>
            <a:lvl1pPr marL="0" indent="0" algn="ctr">
              <a:buNone/>
              <a:defRPr sz="788" b="1">
                <a:solidFill>
                  <a:schemeClr val="bg1"/>
                </a:solidFill>
              </a:defRPr>
            </a:lvl1pPr>
            <a:lvl2pPr marL="342900" indent="0">
              <a:buNone/>
              <a:defRPr sz="788" b="1">
                <a:solidFill>
                  <a:schemeClr val="bg1"/>
                </a:solidFill>
              </a:defRPr>
            </a:lvl2pPr>
            <a:lvl3pPr marL="685800" indent="0">
              <a:buNone/>
              <a:defRPr sz="788" b="1">
                <a:solidFill>
                  <a:schemeClr val="bg1"/>
                </a:solidFill>
              </a:defRPr>
            </a:lvl3pPr>
            <a:lvl4pPr marL="1028700" indent="0">
              <a:buNone/>
              <a:defRPr sz="788" b="1">
                <a:solidFill>
                  <a:schemeClr val="bg1"/>
                </a:solidFill>
              </a:defRPr>
            </a:lvl4pPr>
            <a:lvl5pPr marL="1371600" indent="0">
              <a:buNone/>
              <a:defRPr sz="788" b="1">
                <a:solidFill>
                  <a:schemeClr val="bg1"/>
                </a:solidFill>
              </a:defRPr>
            </a:lvl5pPr>
          </a:lstStyle>
          <a:p>
            <a:pPr lvl="0"/>
            <a:r>
              <a:rPr lang="en-US" dirty="0"/>
              <a:t>INSERT SECURITY CLASSIFICATION</a:t>
            </a:r>
            <a:endParaRPr lang="en-GB" dirty="0"/>
          </a:p>
        </p:txBody>
      </p:sp>
    </p:spTree>
    <p:extLst>
      <p:ext uri="{BB962C8B-B14F-4D97-AF65-F5344CB8AC3E}">
        <p14:creationId xmlns:p14="http://schemas.microsoft.com/office/powerpoint/2010/main" val="2441105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6_Title Slide">
    <p:spTree>
      <p:nvGrpSpPr>
        <p:cNvPr id="1" name=""/>
        <p:cNvGrpSpPr/>
        <p:nvPr/>
      </p:nvGrpSpPr>
      <p:grpSpPr>
        <a:xfrm>
          <a:off x="0" y="0"/>
          <a:ext cx="0" cy="0"/>
          <a:chOff x="0" y="0"/>
          <a:chExt cx="0" cy="0"/>
        </a:xfrm>
      </p:grpSpPr>
      <p:pic>
        <p:nvPicPr>
          <p:cNvPr id="14"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380714" y="19479"/>
            <a:ext cx="2763286" cy="146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rot="5400000">
            <a:off x="5752228" y="751836"/>
            <a:ext cx="5318829" cy="146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0" y="4907625"/>
            <a:ext cx="9144000" cy="24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Rectangle 2"/>
          <p:cNvSpPr>
            <a:spLocks noGrp="1" noChangeArrowheads="1"/>
          </p:cNvSpPr>
          <p:nvPr>
            <p:ph type="ctrTitle"/>
          </p:nvPr>
        </p:nvSpPr>
        <p:spPr>
          <a:xfrm>
            <a:off x="381621" y="553189"/>
            <a:ext cx="4481732" cy="587441"/>
          </a:xfrm>
          <a:prstGeom prst="rect">
            <a:avLst/>
          </a:prstGeom>
          <a:solidFill>
            <a:schemeClr val="tx1"/>
          </a:solidFill>
        </p:spPr>
        <p:txBody>
          <a:bodyPr wrap="none" lIns="288000" tIns="108000" rIns="288000" bIns="108000">
            <a:spAutoFit/>
          </a:bodyPr>
          <a:lstStyle>
            <a:lvl1pPr>
              <a:defRPr sz="2400">
                <a:solidFill>
                  <a:schemeClr val="bg1"/>
                </a:solidFill>
              </a:defRPr>
            </a:lvl1pPr>
          </a:lstStyle>
          <a:p>
            <a:r>
              <a:rPr lang="en-US" dirty="0"/>
              <a:t>Click to edit Master title style</a:t>
            </a:r>
            <a:endParaRPr lang="en-GB" dirty="0"/>
          </a:p>
        </p:txBody>
      </p:sp>
      <p:sp>
        <p:nvSpPr>
          <p:cNvPr id="9219" name="Rectangle 3"/>
          <p:cNvSpPr>
            <a:spLocks noGrp="1" noChangeArrowheads="1"/>
          </p:cNvSpPr>
          <p:nvPr>
            <p:ph type="subTitle" idx="1"/>
          </p:nvPr>
        </p:nvSpPr>
        <p:spPr>
          <a:xfrm>
            <a:off x="381621" y="1141735"/>
            <a:ext cx="7141707" cy="540544"/>
          </a:xfrm>
          <a:prstGeom prst="rect">
            <a:avLst/>
          </a:prstGeom>
        </p:spPr>
        <p:txBody>
          <a:bodyPr/>
          <a:lstStyle>
            <a:lvl1pPr marL="0" indent="0">
              <a:buFontTx/>
              <a:buNone/>
              <a:defRPr sz="1800" b="1">
                <a:solidFill>
                  <a:schemeClr val="tx1"/>
                </a:solidFill>
              </a:defRPr>
            </a:lvl1pPr>
          </a:lstStyle>
          <a:p>
            <a:r>
              <a:rPr lang="en-US" dirty="0"/>
              <a:t>Click to edit Master subtitle style</a:t>
            </a:r>
            <a:endParaRPr lang="en-GB" dirty="0"/>
          </a:p>
        </p:txBody>
      </p:sp>
      <p:sp>
        <p:nvSpPr>
          <p:cNvPr id="11" name="Slide Number Placeholder 3"/>
          <p:cNvSpPr>
            <a:spLocks noGrp="1"/>
          </p:cNvSpPr>
          <p:nvPr>
            <p:ph type="sldNum" sz="quarter" idx="4"/>
          </p:nvPr>
        </p:nvSpPr>
        <p:spPr>
          <a:xfrm>
            <a:off x="8829675" y="4878175"/>
            <a:ext cx="314325" cy="255110"/>
          </a:xfrm>
          <a:prstGeom prst="rect">
            <a:avLst/>
          </a:prstGeom>
        </p:spPr>
        <p:txBody>
          <a:bodyPr anchor="b"/>
          <a:lstStyle>
            <a:lvl1pPr algn="r">
              <a:defRPr sz="825">
                <a:solidFill>
                  <a:schemeClr val="bg1"/>
                </a:solidFill>
              </a:defRPr>
            </a:lvl1pPr>
          </a:lstStyle>
          <a:p>
            <a:pPr>
              <a:defRPr/>
            </a:pPr>
            <a:fld id="{323EA12F-CF69-49C8-864F-5458837EBD81}" type="slidenum">
              <a:rPr lang="en-GB" smtClean="0"/>
              <a:pPr>
                <a:defRPr/>
              </a:pPr>
              <a:t>‹#›</a:t>
            </a:fld>
            <a:endParaRPr lang="en-GB" dirty="0"/>
          </a:p>
        </p:txBody>
      </p:sp>
      <p:pic>
        <p:nvPicPr>
          <p:cNvPr id="19" name="Picture 2"/>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0" y="-2885"/>
            <a:ext cx="9144000" cy="23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7979824" y="3960632"/>
            <a:ext cx="863636" cy="75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2"/>
          <p:cNvSpPr txBox="1">
            <a:spLocks noChangeArrowheads="1"/>
          </p:cNvSpPr>
          <p:nvPr userDrawn="1"/>
        </p:nvSpPr>
        <p:spPr bwMode="auto">
          <a:xfrm rot="16200000">
            <a:off x="7702715" y="925110"/>
            <a:ext cx="1757739" cy="339887"/>
          </a:xfrm>
          <a:prstGeom prst="rect">
            <a:avLst/>
          </a:prstGeom>
          <a:solidFill>
            <a:schemeClr val="tx1"/>
          </a:solidFill>
          <a:ln>
            <a:noFill/>
          </a:ln>
        </p:spPr>
        <p:txBody>
          <a:bodyPr vert="horz" wrap="square" lIns="135000" tIns="54000" rIns="432000" bIns="54000" numCol="1" anchor="t" anchorCtr="0" compatLnSpc="1">
            <a:prstTxWarp prst="textNoShape">
              <a:avLst/>
            </a:prstTxWarp>
            <a:spAutoFit/>
          </a:bodyPr>
          <a:lstStyle>
            <a:lvl1pPr algn="l" rtl="0" eaLnBrk="1" fontAlgn="base" hangingPunct="1">
              <a:spcBef>
                <a:spcPct val="0"/>
              </a:spcBef>
              <a:spcAft>
                <a:spcPct val="0"/>
              </a:spcAft>
              <a:defRPr sz="2000" b="1">
                <a:solidFill>
                  <a:srgbClr val="7C6A55"/>
                </a:solidFill>
                <a:latin typeface="+mj-lt"/>
                <a:ea typeface="+mj-ea"/>
                <a:cs typeface="+mj-cs"/>
              </a:defRPr>
            </a:lvl1pPr>
            <a:lvl2pPr algn="l" rtl="0" eaLnBrk="1" fontAlgn="base" hangingPunct="1">
              <a:spcBef>
                <a:spcPct val="0"/>
              </a:spcBef>
              <a:spcAft>
                <a:spcPct val="0"/>
              </a:spcAft>
              <a:defRPr sz="3000" b="1">
                <a:solidFill>
                  <a:srgbClr val="7C6A55"/>
                </a:solidFill>
                <a:latin typeface="Verdana" pitchFamily="34" charset="0"/>
              </a:defRPr>
            </a:lvl2pPr>
            <a:lvl3pPr algn="l" rtl="0" eaLnBrk="1" fontAlgn="base" hangingPunct="1">
              <a:spcBef>
                <a:spcPct val="0"/>
              </a:spcBef>
              <a:spcAft>
                <a:spcPct val="0"/>
              </a:spcAft>
              <a:defRPr sz="3000" b="1">
                <a:solidFill>
                  <a:srgbClr val="7C6A55"/>
                </a:solidFill>
                <a:latin typeface="Verdana" pitchFamily="34" charset="0"/>
              </a:defRPr>
            </a:lvl3pPr>
            <a:lvl4pPr algn="l" rtl="0" eaLnBrk="1" fontAlgn="base" hangingPunct="1">
              <a:spcBef>
                <a:spcPct val="0"/>
              </a:spcBef>
              <a:spcAft>
                <a:spcPct val="0"/>
              </a:spcAft>
              <a:defRPr sz="3000" b="1">
                <a:solidFill>
                  <a:srgbClr val="7C6A55"/>
                </a:solidFill>
                <a:latin typeface="Verdana" pitchFamily="34" charset="0"/>
              </a:defRPr>
            </a:lvl4pPr>
            <a:lvl5pPr algn="l" rtl="0" eaLnBrk="1" fontAlgn="base" hangingPunct="1">
              <a:spcBef>
                <a:spcPct val="0"/>
              </a:spcBef>
              <a:spcAft>
                <a:spcPct val="0"/>
              </a:spcAft>
              <a:defRPr sz="3000" b="1">
                <a:solidFill>
                  <a:srgbClr val="7C6A55"/>
                </a:solidFill>
                <a:latin typeface="Verdana" pitchFamily="34" charset="0"/>
              </a:defRPr>
            </a:lvl5pPr>
            <a:lvl6pPr marL="457200" algn="l" rtl="0" eaLnBrk="1" fontAlgn="base" hangingPunct="1">
              <a:spcBef>
                <a:spcPct val="0"/>
              </a:spcBef>
              <a:spcAft>
                <a:spcPct val="0"/>
              </a:spcAft>
              <a:defRPr sz="3000" b="1">
                <a:solidFill>
                  <a:srgbClr val="7C6A55"/>
                </a:solidFill>
                <a:latin typeface="Verdana" pitchFamily="34" charset="0"/>
              </a:defRPr>
            </a:lvl6pPr>
            <a:lvl7pPr marL="914400" algn="l" rtl="0" eaLnBrk="1" fontAlgn="base" hangingPunct="1">
              <a:spcBef>
                <a:spcPct val="0"/>
              </a:spcBef>
              <a:spcAft>
                <a:spcPct val="0"/>
              </a:spcAft>
              <a:defRPr sz="3000" b="1">
                <a:solidFill>
                  <a:srgbClr val="7C6A55"/>
                </a:solidFill>
                <a:latin typeface="Verdana" pitchFamily="34" charset="0"/>
              </a:defRPr>
            </a:lvl7pPr>
            <a:lvl8pPr marL="1371600" algn="l" rtl="0" eaLnBrk="1" fontAlgn="base" hangingPunct="1">
              <a:spcBef>
                <a:spcPct val="0"/>
              </a:spcBef>
              <a:spcAft>
                <a:spcPct val="0"/>
              </a:spcAft>
              <a:defRPr sz="3000" b="1">
                <a:solidFill>
                  <a:srgbClr val="7C6A55"/>
                </a:solidFill>
                <a:latin typeface="Verdana" pitchFamily="34" charset="0"/>
              </a:defRPr>
            </a:lvl8pPr>
            <a:lvl9pPr marL="1828800" algn="l" rtl="0" eaLnBrk="1" fontAlgn="base" hangingPunct="1">
              <a:spcBef>
                <a:spcPct val="0"/>
              </a:spcBef>
              <a:spcAft>
                <a:spcPct val="0"/>
              </a:spcAft>
              <a:defRPr sz="3000" b="1">
                <a:solidFill>
                  <a:srgbClr val="7C6A55"/>
                </a:solidFill>
                <a:latin typeface="Verdana" pitchFamily="34" charset="0"/>
              </a:defRPr>
            </a:lvl9pPr>
          </a:lstStyle>
          <a:p>
            <a:endParaRPr lang="en-GB" altLang="en-US" sz="1500" kern="0" dirty="0">
              <a:solidFill>
                <a:schemeClr val="bg1"/>
              </a:solidFill>
            </a:endParaRPr>
          </a:p>
        </p:txBody>
      </p:sp>
      <p:sp>
        <p:nvSpPr>
          <p:cNvPr id="3" name="Text Placeholder 2"/>
          <p:cNvSpPr>
            <a:spLocks noGrp="1"/>
          </p:cNvSpPr>
          <p:nvPr>
            <p:ph type="body" sz="quarter" idx="10"/>
          </p:nvPr>
        </p:nvSpPr>
        <p:spPr>
          <a:xfrm rot="16200000">
            <a:off x="7773287" y="899577"/>
            <a:ext cx="1718955" cy="388792"/>
          </a:xfrm>
          <a:prstGeom prst="rect">
            <a:avLst/>
          </a:prstGeom>
        </p:spPr>
        <p:txBody>
          <a:bodyPr/>
          <a:lstStyle>
            <a:lvl1pPr marL="0" indent="0">
              <a:buNone/>
              <a:defRPr sz="1350" b="1">
                <a:solidFill>
                  <a:schemeClr val="bg1"/>
                </a:solidFill>
              </a:defRPr>
            </a:lvl1pPr>
          </a:lstStyle>
          <a:p>
            <a:pPr lvl="0"/>
            <a:r>
              <a:rPr lang="en-US" dirty="0"/>
              <a:t>Click to edit Master text styles</a:t>
            </a:r>
          </a:p>
        </p:txBody>
      </p:sp>
      <p:sp>
        <p:nvSpPr>
          <p:cNvPr id="17" name="Content Placeholder 2"/>
          <p:cNvSpPr>
            <a:spLocks noGrp="1"/>
          </p:cNvSpPr>
          <p:nvPr>
            <p:ph sz="quarter" idx="11" hasCustomPrompt="1"/>
          </p:nvPr>
        </p:nvSpPr>
        <p:spPr>
          <a:xfrm>
            <a:off x="1834131" y="20241"/>
            <a:ext cx="5475739" cy="197100"/>
          </a:xfrm>
          <a:prstGeom prst="rect">
            <a:avLst/>
          </a:prstGeom>
        </p:spPr>
        <p:txBody>
          <a:bodyPr/>
          <a:lstStyle>
            <a:lvl1pPr marL="0" indent="0" algn="ctr">
              <a:buNone/>
              <a:defRPr sz="788" b="1">
                <a:solidFill>
                  <a:schemeClr val="bg1"/>
                </a:solidFill>
              </a:defRPr>
            </a:lvl1pPr>
            <a:lvl2pPr marL="342900" indent="0">
              <a:buNone/>
              <a:defRPr sz="788" b="1">
                <a:solidFill>
                  <a:schemeClr val="bg1"/>
                </a:solidFill>
              </a:defRPr>
            </a:lvl2pPr>
            <a:lvl3pPr marL="685800" indent="0">
              <a:buNone/>
              <a:defRPr sz="788" b="1">
                <a:solidFill>
                  <a:schemeClr val="bg1"/>
                </a:solidFill>
              </a:defRPr>
            </a:lvl3pPr>
            <a:lvl4pPr marL="1028700" indent="0">
              <a:buNone/>
              <a:defRPr sz="788" b="1">
                <a:solidFill>
                  <a:schemeClr val="bg1"/>
                </a:solidFill>
              </a:defRPr>
            </a:lvl4pPr>
            <a:lvl5pPr marL="1371600" indent="0">
              <a:buNone/>
              <a:defRPr sz="788" b="1">
                <a:solidFill>
                  <a:schemeClr val="bg1"/>
                </a:solidFill>
              </a:defRPr>
            </a:lvl5pPr>
          </a:lstStyle>
          <a:p>
            <a:pPr lvl="0"/>
            <a:r>
              <a:rPr lang="en-US" dirty="0"/>
              <a:t>INSERT SECURITY CLASSIFICATION</a:t>
            </a:r>
            <a:endParaRPr lang="en-GB" dirty="0"/>
          </a:p>
        </p:txBody>
      </p:sp>
      <p:sp>
        <p:nvSpPr>
          <p:cNvPr id="22" name="Content Placeholder 2"/>
          <p:cNvSpPr>
            <a:spLocks noGrp="1"/>
          </p:cNvSpPr>
          <p:nvPr>
            <p:ph sz="quarter" idx="12" hasCustomPrompt="1"/>
          </p:nvPr>
        </p:nvSpPr>
        <p:spPr>
          <a:xfrm>
            <a:off x="1834131" y="4932612"/>
            <a:ext cx="5475739" cy="197100"/>
          </a:xfrm>
          <a:prstGeom prst="rect">
            <a:avLst/>
          </a:prstGeom>
        </p:spPr>
        <p:txBody>
          <a:bodyPr/>
          <a:lstStyle>
            <a:lvl1pPr marL="0" indent="0" algn="ctr">
              <a:buNone/>
              <a:defRPr sz="788" b="1">
                <a:solidFill>
                  <a:schemeClr val="bg1"/>
                </a:solidFill>
              </a:defRPr>
            </a:lvl1pPr>
            <a:lvl2pPr marL="342900" indent="0">
              <a:buNone/>
              <a:defRPr sz="788" b="1">
                <a:solidFill>
                  <a:schemeClr val="bg1"/>
                </a:solidFill>
              </a:defRPr>
            </a:lvl2pPr>
            <a:lvl3pPr marL="685800" indent="0">
              <a:buNone/>
              <a:defRPr sz="788" b="1">
                <a:solidFill>
                  <a:schemeClr val="bg1"/>
                </a:solidFill>
              </a:defRPr>
            </a:lvl3pPr>
            <a:lvl4pPr marL="1028700" indent="0">
              <a:buNone/>
              <a:defRPr sz="788" b="1">
                <a:solidFill>
                  <a:schemeClr val="bg1"/>
                </a:solidFill>
              </a:defRPr>
            </a:lvl4pPr>
            <a:lvl5pPr marL="1371600" indent="0">
              <a:buNone/>
              <a:defRPr sz="788" b="1">
                <a:solidFill>
                  <a:schemeClr val="bg1"/>
                </a:solidFill>
              </a:defRPr>
            </a:lvl5pPr>
          </a:lstStyle>
          <a:p>
            <a:pPr lvl="0"/>
            <a:r>
              <a:rPr lang="en-US" dirty="0"/>
              <a:t>INSERT SECURITY CLASSIFICATION</a:t>
            </a:r>
            <a:endParaRPr lang="en-GB" dirty="0"/>
          </a:p>
        </p:txBody>
      </p:sp>
    </p:spTree>
    <p:extLst>
      <p:ext uri="{BB962C8B-B14F-4D97-AF65-F5344CB8AC3E}">
        <p14:creationId xmlns:p14="http://schemas.microsoft.com/office/powerpoint/2010/main" val="218029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7_Title Slide">
    <p:spTree>
      <p:nvGrpSpPr>
        <p:cNvPr id="1" name=""/>
        <p:cNvGrpSpPr/>
        <p:nvPr/>
      </p:nvGrpSpPr>
      <p:grpSpPr>
        <a:xfrm>
          <a:off x="0" y="0"/>
          <a:ext cx="0" cy="0"/>
          <a:chOff x="0" y="0"/>
          <a:chExt cx="0" cy="0"/>
        </a:xfrm>
      </p:grpSpPr>
      <p:pic>
        <p:nvPicPr>
          <p:cNvPr id="14"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380714" y="19479"/>
            <a:ext cx="2763286" cy="146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rot="5400000">
            <a:off x="5752228" y="751836"/>
            <a:ext cx="5318829" cy="146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0" y="4907625"/>
            <a:ext cx="9144000" cy="24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Rectangle 2"/>
          <p:cNvSpPr>
            <a:spLocks noGrp="1" noChangeArrowheads="1"/>
          </p:cNvSpPr>
          <p:nvPr>
            <p:ph type="ctrTitle"/>
          </p:nvPr>
        </p:nvSpPr>
        <p:spPr>
          <a:xfrm>
            <a:off x="381621" y="553189"/>
            <a:ext cx="4481732" cy="587441"/>
          </a:xfrm>
          <a:prstGeom prst="rect">
            <a:avLst/>
          </a:prstGeom>
          <a:solidFill>
            <a:schemeClr val="tx1"/>
          </a:solidFill>
        </p:spPr>
        <p:txBody>
          <a:bodyPr wrap="none" lIns="288000" tIns="108000" rIns="288000" bIns="108000">
            <a:spAutoFit/>
          </a:bodyPr>
          <a:lstStyle>
            <a:lvl1pPr>
              <a:defRPr sz="2400">
                <a:solidFill>
                  <a:schemeClr val="bg1"/>
                </a:solidFill>
              </a:defRPr>
            </a:lvl1pPr>
          </a:lstStyle>
          <a:p>
            <a:r>
              <a:rPr lang="en-US" dirty="0"/>
              <a:t>Click to edit Master title style</a:t>
            </a:r>
            <a:endParaRPr lang="en-GB" dirty="0"/>
          </a:p>
        </p:txBody>
      </p:sp>
      <p:sp>
        <p:nvSpPr>
          <p:cNvPr id="9219" name="Rectangle 3"/>
          <p:cNvSpPr>
            <a:spLocks noGrp="1" noChangeArrowheads="1"/>
          </p:cNvSpPr>
          <p:nvPr>
            <p:ph type="subTitle" idx="1"/>
          </p:nvPr>
        </p:nvSpPr>
        <p:spPr>
          <a:xfrm>
            <a:off x="381621" y="1141735"/>
            <a:ext cx="7141707" cy="540544"/>
          </a:xfrm>
          <a:prstGeom prst="rect">
            <a:avLst/>
          </a:prstGeom>
        </p:spPr>
        <p:txBody>
          <a:bodyPr/>
          <a:lstStyle>
            <a:lvl1pPr marL="0" indent="0">
              <a:buFontTx/>
              <a:buNone/>
              <a:defRPr sz="1800" b="1">
                <a:solidFill>
                  <a:schemeClr val="tx1"/>
                </a:solidFill>
              </a:defRPr>
            </a:lvl1pPr>
          </a:lstStyle>
          <a:p>
            <a:r>
              <a:rPr lang="en-US" dirty="0"/>
              <a:t>Click to edit Master subtitle style</a:t>
            </a:r>
            <a:endParaRPr lang="en-GB" dirty="0"/>
          </a:p>
        </p:txBody>
      </p:sp>
      <p:sp>
        <p:nvSpPr>
          <p:cNvPr id="11" name="Slide Number Placeholder 3"/>
          <p:cNvSpPr>
            <a:spLocks noGrp="1"/>
          </p:cNvSpPr>
          <p:nvPr>
            <p:ph type="sldNum" sz="quarter" idx="4"/>
          </p:nvPr>
        </p:nvSpPr>
        <p:spPr>
          <a:xfrm>
            <a:off x="8829675" y="4878175"/>
            <a:ext cx="314325" cy="255110"/>
          </a:xfrm>
          <a:prstGeom prst="rect">
            <a:avLst/>
          </a:prstGeom>
        </p:spPr>
        <p:txBody>
          <a:bodyPr anchor="b"/>
          <a:lstStyle>
            <a:lvl1pPr algn="r">
              <a:defRPr sz="825">
                <a:solidFill>
                  <a:schemeClr val="bg1"/>
                </a:solidFill>
              </a:defRPr>
            </a:lvl1pPr>
          </a:lstStyle>
          <a:p>
            <a:pPr>
              <a:defRPr/>
            </a:pPr>
            <a:fld id="{323EA12F-CF69-49C8-864F-5458837EBD81}" type="slidenum">
              <a:rPr lang="en-GB" smtClean="0"/>
              <a:pPr>
                <a:defRPr/>
              </a:pPr>
              <a:t>‹#›</a:t>
            </a:fld>
            <a:endParaRPr lang="en-GB" dirty="0"/>
          </a:p>
        </p:txBody>
      </p:sp>
      <p:pic>
        <p:nvPicPr>
          <p:cNvPr id="19" name="Picture 2"/>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0" y="-2885"/>
            <a:ext cx="9144000" cy="23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7979824" y="3960632"/>
            <a:ext cx="863636" cy="75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2"/>
          <p:cNvSpPr txBox="1">
            <a:spLocks noChangeArrowheads="1"/>
          </p:cNvSpPr>
          <p:nvPr userDrawn="1"/>
        </p:nvSpPr>
        <p:spPr bwMode="auto">
          <a:xfrm rot="16200000">
            <a:off x="7702715" y="925110"/>
            <a:ext cx="1757739" cy="339887"/>
          </a:xfrm>
          <a:prstGeom prst="rect">
            <a:avLst/>
          </a:prstGeom>
          <a:solidFill>
            <a:schemeClr val="tx1"/>
          </a:solidFill>
          <a:ln>
            <a:noFill/>
          </a:ln>
        </p:spPr>
        <p:txBody>
          <a:bodyPr vert="horz" wrap="square" lIns="135000" tIns="54000" rIns="432000" bIns="54000" numCol="1" anchor="t" anchorCtr="0" compatLnSpc="1">
            <a:prstTxWarp prst="textNoShape">
              <a:avLst/>
            </a:prstTxWarp>
            <a:spAutoFit/>
          </a:bodyPr>
          <a:lstStyle>
            <a:lvl1pPr algn="l" rtl="0" eaLnBrk="1" fontAlgn="base" hangingPunct="1">
              <a:spcBef>
                <a:spcPct val="0"/>
              </a:spcBef>
              <a:spcAft>
                <a:spcPct val="0"/>
              </a:spcAft>
              <a:defRPr sz="2000" b="1">
                <a:solidFill>
                  <a:srgbClr val="7C6A55"/>
                </a:solidFill>
                <a:latin typeface="+mj-lt"/>
                <a:ea typeface="+mj-ea"/>
                <a:cs typeface="+mj-cs"/>
              </a:defRPr>
            </a:lvl1pPr>
            <a:lvl2pPr algn="l" rtl="0" eaLnBrk="1" fontAlgn="base" hangingPunct="1">
              <a:spcBef>
                <a:spcPct val="0"/>
              </a:spcBef>
              <a:spcAft>
                <a:spcPct val="0"/>
              </a:spcAft>
              <a:defRPr sz="3000" b="1">
                <a:solidFill>
                  <a:srgbClr val="7C6A55"/>
                </a:solidFill>
                <a:latin typeface="Verdana" pitchFamily="34" charset="0"/>
              </a:defRPr>
            </a:lvl2pPr>
            <a:lvl3pPr algn="l" rtl="0" eaLnBrk="1" fontAlgn="base" hangingPunct="1">
              <a:spcBef>
                <a:spcPct val="0"/>
              </a:spcBef>
              <a:spcAft>
                <a:spcPct val="0"/>
              </a:spcAft>
              <a:defRPr sz="3000" b="1">
                <a:solidFill>
                  <a:srgbClr val="7C6A55"/>
                </a:solidFill>
                <a:latin typeface="Verdana" pitchFamily="34" charset="0"/>
              </a:defRPr>
            </a:lvl3pPr>
            <a:lvl4pPr algn="l" rtl="0" eaLnBrk="1" fontAlgn="base" hangingPunct="1">
              <a:spcBef>
                <a:spcPct val="0"/>
              </a:spcBef>
              <a:spcAft>
                <a:spcPct val="0"/>
              </a:spcAft>
              <a:defRPr sz="3000" b="1">
                <a:solidFill>
                  <a:srgbClr val="7C6A55"/>
                </a:solidFill>
                <a:latin typeface="Verdana" pitchFamily="34" charset="0"/>
              </a:defRPr>
            </a:lvl4pPr>
            <a:lvl5pPr algn="l" rtl="0" eaLnBrk="1" fontAlgn="base" hangingPunct="1">
              <a:spcBef>
                <a:spcPct val="0"/>
              </a:spcBef>
              <a:spcAft>
                <a:spcPct val="0"/>
              </a:spcAft>
              <a:defRPr sz="3000" b="1">
                <a:solidFill>
                  <a:srgbClr val="7C6A55"/>
                </a:solidFill>
                <a:latin typeface="Verdana" pitchFamily="34" charset="0"/>
              </a:defRPr>
            </a:lvl5pPr>
            <a:lvl6pPr marL="457200" algn="l" rtl="0" eaLnBrk="1" fontAlgn="base" hangingPunct="1">
              <a:spcBef>
                <a:spcPct val="0"/>
              </a:spcBef>
              <a:spcAft>
                <a:spcPct val="0"/>
              </a:spcAft>
              <a:defRPr sz="3000" b="1">
                <a:solidFill>
                  <a:srgbClr val="7C6A55"/>
                </a:solidFill>
                <a:latin typeface="Verdana" pitchFamily="34" charset="0"/>
              </a:defRPr>
            </a:lvl6pPr>
            <a:lvl7pPr marL="914400" algn="l" rtl="0" eaLnBrk="1" fontAlgn="base" hangingPunct="1">
              <a:spcBef>
                <a:spcPct val="0"/>
              </a:spcBef>
              <a:spcAft>
                <a:spcPct val="0"/>
              </a:spcAft>
              <a:defRPr sz="3000" b="1">
                <a:solidFill>
                  <a:srgbClr val="7C6A55"/>
                </a:solidFill>
                <a:latin typeface="Verdana" pitchFamily="34" charset="0"/>
              </a:defRPr>
            </a:lvl7pPr>
            <a:lvl8pPr marL="1371600" algn="l" rtl="0" eaLnBrk="1" fontAlgn="base" hangingPunct="1">
              <a:spcBef>
                <a:spcPct val="0"/>
              </a:spcBef>
              <a:spcAft>
                <a:spcPct val="0"/>
              </a:spcAft>
              <a:defRPr sz="3000" b="1">
                <a:solidFill>
                  <a:srgbClr val="7C6A55"/>
                </a:solidFill>
                <a:latin typeface="Verdana" pitchFamily="34" charset="0"/>
              </a:defRPr>
            </a:lvl8pPr>
            <a:lvl9pPr marL="1828800" algn="l" rtl="0" eaLnBrk="1" fontAlgn="base" hangingPunct="1">
              <a:spcBef>
                <a:spcPct val="0"/>
              </a:spcBef>
              <a:spcAft>
                <a:spcPct val="0"/>
              </a:spcAft>
              <a:defRPr sz="3000" b="1">
                <a:solidFill>
                  <a:srgbClr val="7C6A55"/>
                </a:solidFill>
                <a:latin typeface="Verdana" pitchFamily="34" charset="0"/>
              </a:defRPr>
            </a:lvl9pPr>
          </a:lstStyle>
          <a:p>
            <a:endParaRPr lang="en-GB" altLang="en-US" sz="1500" kern="0" dirty="0">
              <a:solidFill>
                <a:schemeClr val="bg1"/>
              </a:solidFill>
            </a:endParaRPr>
          </a:p>
        </p:txBody>
      </p:sp>
      <p:sp>
        <p:nvSpPr>
          <p:cNvPr id="3" name="Text Placeholder 2"/>
          <p:cNvSpPr>
            <a:spLocks noGrp="1"/>
          </p:cNvSpPr>
          <p:nvPr>
            <p:ph type="body" sz="quarter" idx="10"/>
          </p:nvPr>
        </p:nvSpPr>
        <p:spPr>
          <a:xfrm rot="16200000">
            <a:off x="7773287" y="899577"/>
            <a:ext cx="1718955" cy="388792"/>
          </a:xfrm>
          <a:prstGeom prst="rect">
            <a:avLst/>
          </a:prstGeom>
        </p:spPr>
        <p:txBody>
          <a:bodyPr/>
          <a:lstStyle>
            <a:lvl1pPr marL="0" indent="0">
              <a:buNone/>
              <a:defRPr sz="1350" b="1">
                <a:solidFill>
                  <a:schemeClr val="bg1"/>
                </a:solidFill>
              </a:defRPr>
            </a:lvl1pPr>
          </a:lstStyle>
          <a:p>
            <a:pPr lvl="0"/>
            <a:r>
              <a:rPr lang="en-US" dirty="0"/>
              <a:t>Click to edit Master text styles</a:t>
            </a:r>
          </a:p>
        </p:txBody>
      </p:sp>
      <p:sp>
        <p:nvSpPr>
          <p:cNvPr id="17" name="Content Placeholder 2"/>
          <p:cNvSpPr>
            <a:spLocks noGrp="1"/>
          </p:cNvSpPr>
          <p:nvPr>
            <p:ph sz="quarter" idx="11" hasCustomPrompt="1"/>
          </p:nvPr>
        </p:nvSpPr>
        <p:spPr>
          <a:xfrm>
            <a:off x="1834131" y="20241"/>
            <a:ext cx="5475739" cy="197100"/>
          </a:xfrm>
          <a:prstGeom prst="rect">
            <a:avLst/>
          </a:prstGeom>
        </p:spPr>
        <p:txBody>
          <a:bodyPr/>
          <a:lstStyle>
            <a:lvl1pPr marL="0" indent="0" algn="ctr">
              <a:buNone/>
              <a:defRPr sz="788" b="1">
                <a:solidFill>
                  <a:schemeClr val="bg1"/>
                </a:solidFill>
              </a:defRPr>
            </a:lvl1pPr>
            <a:lvl2pPr marL="342900" indent="0">
              <a:buNone/>
              <a:defRPr sz="788" b="1">
                <a:solidFill>
                  <a:schemeClr val="bg1"/>
                </a:solidFill>
              </a:defRPr>
            </a:lvl2pPr>
            <a:lvl3pPr marL="685800" indent="0">
              <a:buNone/>
              <a:defRPr sz="788" b="1">
                <a:solidFill>
                  <a:schemeClr val="bg1"/>
                </a:solidFill>
              </a:defRPr>
            </a:lvl3pPr>
            <a:lvl4pPr marL="1028700" indent="0">
              <a:buNone/>
              <a:defRPr sz="788" b="1">
                <a:solidFill>
                  <a:schemeClr val="bg1"/>
                </a:solidFill>
              </a:defRPr>
            </a:lvl4pPr>
            <a:lvl5pPr marL="1371600" indent="0">
              <a:buNone/>
              <a:defRPr sz="788" b="1">
                <a:solidFill>
                  <a:schemeClr val="bg1"/>
                </a:solidFill>
              </a:defRPr>
            </a:lvl5pPr>
          </a:lstStyle>
          <a:p>
            <a:pPr lvl="0"/>
            <a:r>
              <a:rPr lang="en-US" dirty="0"/>
              <a:t>INSERT SECURITY CLASSIFICATION</a:t>
            </a:r>
            <a:endParaRPr lang="en-GB" dirty="0"/>
          </a:p>
        </p:txBody>
      </p:sp>
      <p:sp>
        <p:nvSpPr>
          <p:cNvPr id="22" name="Content Placeholder 2"/>
          <p:cNvSpPr>
            <a:spLocks noGrp="1"/>
          </p:cNvSpPr>
          <p:nvPr>
            <p:ph sz="quarter" idx="12" hasCustomPrompt="1"/>
          </p:nvPr>
        </p:nvSpPr>
        <p:spPr>
          <a:xfrm>
            <a:off x="1834131" y="4932612"/>
            <a:ext cx="5475739" cy="197100"/>
          </a:xfrm>
          <a:prstGeom prst="rect">
            <a:avLst/>
          </a:prstGeom>
        </p:spPr>
        <p:txBody>
          <a:bodyPr/>
          <a:lstStyle>
            <a:lvl1pPr marL="0" indent="0" algn="ctr">
              <a:buNone/>
              <a:defRPr sz="788" b="1">
                <a:solidFill>
                  <a:schemeClr val="bg1"/>
                </a:solidFill>
              </a:defRPr>
            </a:lvl1pPr>
            <a:lvl2pPr marL="342900" indent="0">
              <a:buNone/>
              <a:defRPr sz="788" b="1">
                <a:solidFill>
                  <a:schemeClr val="bg1"/>
                </a:solidFill>
              </a:defRPr>
            </a:lvl2pPr>
            <a:lvl3pPr marL="685800" indent="0">
              <a:buNone/>
              <a:defRPr sz="788" b="1">
                <a:solidFill>
                  <a:schemeClr val="bg1"/>
                </a:solidFill>
              </a:defRPr>
            </a:lvl3pPr>
            <a:lvl4pPr marL="1028700" indent="0">
              <a:buNone/>
              <a:defRPr sz="788" b="1">
                <a:solidFill>
                  <a:schemeClr val="bg1"/>
                </a:solidFill>
              </a:defRPr>
            </a:lvl4pPr>
            <a:lvl5pPr marL="1371600" indent="0">
              <a:buNone/>
              <a:defRPr sz="788" b="1">
                <a:solidFill>
                  <a:schemeClr val="bg1"/>
                </a:solidFill>
              </a:defRPr>
            </a:lvl5pPr>
          </a:lstStyle>
          <a:p>
            <a:pPr lvl="0"/>
            <a:r>
              <a:rPr lang="en-US" dirty="0"/>
              <a:t>INSERT SECURITY CLASSIFICATION</a:t>
            </a:r>
            <a:endParaRPr lang="en-GB" dirty="0"/>
          </a:p>
        </p:txBody>
      </p:sp>
    </p:spTree>
    <p:extLst>
      <p:ext uri="{BB962C8B-B14F-4D97-AF65-F5344CB8AC3E}">
        <p14:creationId xmlns:p14="http://schemas.microsoft.com/office/powerpoint/2010/main" val="760469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28750"/>
            <a:ext cx="3714750" cy="335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99064" y="1428750"/>
            <a:ext cx="3716337" cy="335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red-banner.jpg"/>
          <p:cNvPicPr>
            <a:picLocks noChangeAspect="1" noChangeArrowheads="1"/>
          </p:cNvPicPr>
          <p:nvPr userDrawn="1"/>
        </p:nvPicPr>
        <p:blipFill>
          <a:blip r:embed="rId22" cstate="print"/>
          <a:srcRect/>
          <a:stretch>
            <a:fillRect/>
          </a:stretch>
        </p:blipFill>
        <p:spPr bwMode="auto">
          <a:xfrm>
            <a:off x="0" y="0"/>
            <a:ext cx="9144000" cy="1020763"/>
          </a:xfrm>
          <a:prstGeom prst="rect">
            <a:avLst/>
          </a:prstGeom>
          <a:noFill/>
          <a:ln w="9525">
            <a:noFill/>
            <a:miter lim="800000"/>
            <a:headEnd/>
            <a:tailEnd/>
          </a:ln>
        </p:spPr>
      </p:pic>
      <p:sp>
        <p:nvSpPr>
          <p:cNvPr id="1027" name="Rectangle 2"/>
          <p:cNvSpPr>
            <a:spLocks noGrp="1" noChangeArrowheads="1"/>
          </p:cNvSpPr>
          <p:nvPr>
            <p:ph type="title"/>
          </p:nvPr>
        </p:nvSpPr>
        <p:spPr bwMode="auto">
          <a:xfrm>
            <a:off x="250825" y="195263"/>
            <a:ext cx="489585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Title of presentation</a:t>
            </a:r>
          </a:p>
        </p:txBody>
      </p:sp>
      <p:sp>
        <p:nvSpPr>
          <p:cNvPr id="1028" name="Rectangle 3"/>
          <p:cNvSpPr>
            <a:spLocks noGrp="1" noChangeArrowheads="1"/>
          </p:cNvSpPr>
          <p:nvPr>
            <p:ph type="body" idx="1"/>
          </p:nvPr>
        </p:nvSpPr>
        <p:spPr bwMode="auto">
          <a:xfrm>
            <a:off x="250825" y="1419225"/>
            <a:ext cx="8642350" cy="3357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9" name="Picture 3" descr="I:\mydocs\Images\logos\sra-white-logo.png"/>
          <p:cNvPicPr>
            <a:picLocks noChangeAspect="1" noChangeArrowheads="1"/>
          </p:cNvPicPr>
          <p:nvPr userDrawn="1"/>
        </p:nvPicPr>
        <p:blipFill>
          <a:blip r:embed="rId23" cstate="print"/>
          <a:srcRect/>
          <a:stretch>
            <a:fillRect/>
          </a:stretch>
        </p:blipFill>
        <p:spPr bwMode="auto">
          <a:xfrm>
            <a:off x="7164388" y="176213"/>
            <a:ext cx="1655762" cy="661987"/>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EE41A35C-E00E-4B04-97F8-B4BE76AEA5D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1556916-3026-4832-9292-F5DD05CE6D2D}"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Lst>
  <p:txStyles>
    <p:titleStyle>
      <a:lvl1pPr algn="l" rtl="0" eaLnBrk="1" fontAlgn="base" hangingPunct="1">
        <a:spcBef>
          <a:spcPct val="0"/>
        </a:spcBef>
        <a:spcAft>
          <a:spcPct val="0"/>
        </a:spcAft>
        <a:defRPr sz="320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lr>
          <a:srgbClr val="9E1B34"/>
        </a:buClr>
        <a:buChar char="•"/>
        <a:defRPr sz="2800">
          <a:solidFill>
            <a:srgbClr val="262626"/>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9E1B34"/>
        </a:buClr>
        <a:buChar char="–"/>
        <a:defRPr sz="2400">
          <a:solidFill>
            <a:srgbClr val="262626"/>
          </a:solidFill>
          <a:latin typeface="+mn-lt"/>
          <a:ea typeface="ＭＳ Ｐゴシック" charset="0"/>
        </a:defRPr>
      </a:lvl2pPr>
      <a:lvl3pPr marL="1143000" indent="-228600" algn="l" rtl="0" eaLnBrk="1" fontAlgn="base" hangingPunct="1">
        <a:spcBef>
          <a:spcPct val="20000"/>
        </a:spcBef>
        <a:spcAft>
          <a:spcPct val="0"/>
        </a:spcAft>
        <a:buClr>
          <a:srgbClr val="9E1B34"/>
        </a:buClr>
        <a:buChar char="•"/>
        <a:defRPr sz="2000">
          <a:solidFill>
            <a:srgbClr val="262626"/>
          </a:solidFill>
          <a:latin typeface="+mn-lt"/>
          <a:ea typeface="ＭＳ Ｐゴシック" charset="0"/>
        </a:defRPr>
      </a:lvl3pPr>
      <a:lvl4pPr marL="1600200" indent="-228600" algn="l" rtl="0" eaLnBrk="1" fontAlgn="base" hangingPunct="1">
        <a:spcBef>
          <a:spcPct val="20000"/>
        </a:spcBef>
        <a:spcAft>
          <a:spcPct val="0"/>
        </a:spcAft>
        <a:buClr>
          <a:srgbClr val="9E1B34"/>
        </a:buClr>
        <a:buChar char="–"/>
        <a:defRPr>
          <a:solidFill>
            <a:srgbClr val="262626"/>
          </a:solidFill>
          <a:latin typeface="+mn-lt"/>
          <a:ea typeface="ＭＳ Ｐゴシック" charset="0"/>
        </a:defRPr>
      </a:lvl4pPr>
      <a:lvl5pPr marL="2057400" indent="-228600" algn="l" rtl="0" eaLnBrk="1" fontAlgn="base" hangingPunct="1">
        <a:spcBef>
          <a:spcPct val="20000"/>
        </a:spcBef>
        <a:spcAft>
          <a:spcPct val="0"/>
        </a:spcAft>
        <a:buClr>
          <a:srgbClr val="9E1B34"/>
        </a:buClr>
        <a:buChar char="»"/>
        <a:defRPr sz="1600">
          <a:solidFill>
            <a:srgbClr val="262626"/>
          </a:solidFill>
          <a:latin typeface="+mn-lt"/>
          <a:ea typeface="ＭＳ Ｐゴシック" charset="0"/>
        </a:defRPr>
      </a:lvl5pPr>
      <a:lvl6pPr marL="2514600" indent="-228600" algn="l" rtl="0" eaLnBrk="1" fontAlgn="base" hangingPunct="1">
        <a:spcBef>
          <a:spcPct val="20000"/>
        </a:spcBef>
        <a:spcAft>
          <a:spcPct val="0"/>
        </a:spcAft>
        <a:buClr>
          <a:srgbClr val="9E1B34"/>
        </a:buClr>
        <a:buChar char="»"/>
        <a:defRPr sz="1600">
          <a:solidFill>
            <a:schemeClr val="tx1"/>
          </a:solidFill>
          <a:latin typeface="+mn-lt"/>
        </a:defRPr>
      </a:lvl6pPr>
      <a:lvl7pPr marL="2971800" indent="-228600" algn="l" rtl="0" eaLnBrk="1" fontAlgn="base" hangingPunct="1">
        <a:spcBef>
          <a:spcPct val="20000"/>
        </a:spcBef>
        <a:spcAft>
          <a:spcPct val="0"/>
        </a:spcAft>
        <a:buClr>
          <a:srgbClr val="9E1B34"/>
        </a:buClr>
        <a:buChar char="»"/>
        <a:defRPr sz="1600">
          <a:solidFill>
            <a:schemeClr val="tx1"/>
          </a:solidFill>
          <a:latin typeface="+mn-lt"/>
        </a:defRPr>
      </a:lvl7pPr>
      <a:lvl8pPr marL="3429000" indent="-228600" algn="l" rtl="0" eaLnBrk="1" fontAlgn="base" hangingPunct="1">
        <a:spcBef>
          <a:spcPct val="20000"/>
        </a:spcBef>
        <a:spcAft>
          <a:spcPct val="0"/>
        </a:spcAft>
        <a:buClr>
          <a:srgbClr val="9E1B34"/>
        </a:buClr>
        <a:buChar char="»"/>
        <a:defRPr sz="1600">
          <a:solidFill>
            <a:schemeClr val="tx1"/>
          </a:solidFill>
          <a:latin typeface="+mn-lt"/>
        </a:defRPr>
      </a:lvl8pPr>
      <a:lvl9pPr marL="3886200" indent="-228600" algn="l" rtl="0" eaLnBrk="1" fontAlgn="base" hangingPunct="1">
        <a:spcBef>
          <a:spcPct val="20000"/>
        </a:spcBef>
        <a:spcAft>
          <a:spcPct val="0"/>
        </a:spcAft>
        <a:buClr>
          <a:srgbClr val="9E1B34"/>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s://www.homeofficesurveys.homeoffice.gov.uk/s/C1VY0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report@sra.org.uk"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nationalcrimeagency.gov.u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hidden="1"/>
          <p:cNvSpPr>
            <a:spLocks noGrp="1"/>
          </p:cNvSpPr>
          <p:nvPr>
            <p:ph type="sldNum" sz="quarter" idx="10"/>
          </p:nvPr>
        </p:nvSpPr>
        <p:spPr/>
        <p:txBody>
          <a:bodyPr/>
          <a:lstStyle/>
          <a:p>
            <a:pPr>
              <a:spcAft>
                <a:spcPts val="600"/>
              </a:spcAft>
              <a:defRPr/>
            </a:pPr>
            <a:fld id="{323EA12F-CF69-49C8-864F-5458837EBD81}" type="slidenum">
              <a:rPr lang="en-GB" smtClean="0"/>
              <a:pPr>
                <a:spcAft>
                  <a:spcPts val="600"/>
                </a:spcAft>
                <a:defRPr/>
              </a:pPr>
              <a:t>1</a:t>
            </a:fld>
            <a:endParaRPr lang="en-GB"/>
          </a:p>
        </p:txBody>
      </p:sp>
      <p:sp>
        <p:nvSpPr>
          <p:cNvPr id="9" name="TextBox 8">
            <a:extLst>
              <a:ext uri="{FF2B5EF4-FFF2-40B4-BE49-F238E27FC236}">
                <a16:creationId xmlns:a16="http://schemas.microsoft.com/office/drawing/2014/main" id="{C2EFBFE0-97C6-7443-AB29-5EB81E5AA081}"/>
              </a:ext>
            </a:extLst>
          </p:cNvPr>
          <p:cNvSpPr txBox="1"/>
          <p:nvPr/>
        </p:nvSpPr>
        <p:spPr bwMode="auto">
          <a:xfrm>
            <a:off x="539552" y="1428750"/>
            <a:ext cx="7704855" cy="107099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p>
            <a:pPr>
              <a:spcBef>
                <a:spcPct val="20000"/>
              </a:spcBef>
              <a:buClr>
                <a:srgbClr val="9E1B34"/>
              </a:buClr>
            </a:pPr>
            <a:r>
              <a:rPr lang="en-US" sz="3200" b="1" dirty="0">
                <a:solidFill>
                  <a:srgbClr val="262626"/>
                </a:solidFill>
              </a:rPr>
              <a:t>Suspicious Activity Reports (SARs)</a:t>
            </a:r>
          </a:p>
          <a:p>
            <a:pPr>
              <a:spcBef>
                <a:spcPct val="20000"/>
              </a:spcBef>
              <a:buClr>
                <a:srgbClr val="9E1B34"/>
              </a:buClr>
            </a:pPr>
            <a:r>
              <a:rPr lang="en-US" sz="3200" dirty="0">
                <a:solidFill>
                  <a:srgbClr val="262626"/>
                </a:solidFill>
              </a:rPr>
              <a:t>Tackling Illicit Finance </a:t>
            </a:r>
          </a:p>
          <a:p>
            <a:pPr algn="l">
              <a:spcBef>
                <a:spcPct val="20000"/>
              </a:spcBef>
              <a:buClr>
                <a:srgbClr val="9E1B34"/>
              </a:buClr>
            </a:pPr>
            <a:endParaRPr lang="en-US" sz="2800" dirty="0">
              <a:solidFill>
                <a:srgbClr val="262626"/>
              </a:solidFill>
            </a:endParaRPr>
          </a:p>
        </p:txBody>
      </p:sp>
      <p:sp>
        <p:nvSpPr>
          <p:cNvPr id="8" name="TextBox 7">
            <a:extLst>
              <a:ext uri="{FF2B5EF4-FFF2-40B4-BE49-F238E27FC236}">
                <a16:creationId xmlns:a16="http://schemas.microsoft.com/office/drawing/2014/main" id="{0FC92DE6-1A89-429A-A18C-8AFFEFEE0103}"/>
              </a:ext>
            </a:extLst>
          </p:cNvPr>
          <p:cNvSpPr txBox="1"/>
          <p:nvPr/>
        </p:nvSpPr>
        <p:spPr>
          <a:xfrm>
            <a:off x="971600" y="2715766"/>
            <a:ext cx="7344816" cy="1015663"/>
          </a:xfrm>
          <a:prstGeom prst="rect">
            <a:avLst/>
          </a:prstGeom>
          <a:noFill/>
        </p:spPr>
        <p:txBody>
          <a:bodyPr wrap="square" rtlCol="0">
            <a:spAutoFit/>
          </a:bodyPr>
          <a:lstStyle/>
          <a:p>
            <a:r>
              <a:rPr lang="en-US" sz="2000" dirty="0">
                <a:solidFill>
                  <a:srgbClr val="262626"/>
                </a:solidFill>
              </a:rPr>
              <a:t>Khuram </a:t>
            </a:r>
            <a:r>
              <a:rPr lang="en-US" sz="2000" dirty="0" err="1">
                <a:solidFill>
                  <a:srgbClr val="262626"/>
                </a:solidFill>
              </a:rPr>
              <a:t>Javed</a:t>
            </a:r>
            <a:r>
              <a:rPr lang="en-US" sz="2000" dirty="0">
                <a:solidFill>
                  <a:srgbClr val="262626"/>
                </a:solidFill>
              </a:rPr>
              <a:t> – Manager, UKFIU </a:t>
            </a:r>
          </a:p>
          <a:p>
            <a:r>
              <a:rPr lang="en-US" sz="2000" dirty="0">
                <a:solidFill>
                  <a:srgbClr val="262626"/>
                </a:solidFill>
              </a:rPr>
              <a:t>Andrew Bryan – AML Policy Associate, SRA</a:t>
            </a:r>
          </a:p>
          <a:p>
            <a:pPr algn="l"/>
            <a:endParaRPr lang="en-GB" sz="2000" dirty="0"/>
          </a:p>
        </p:txBody>
      </p:sp>
    </p:spTree>
    <p:extLst>
      <p:ext uri="{BB962C8B-B14F-4D97-AF65-F5344CB8AC3E}">
        <p14:creationId xmlns:p14="http://schemas.microsoft.com/office/powerpoint/2010/main" val="26502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b="1" dirty="0"/>
              <a:t>Types of SAR</a:t>
            </a:r>
          </a:p>
        </p:txBody>
      </p:sp>
      <p:sp>
        <p:nvSpPr>
          <p:cNvPr id="10" name="TextBox 9">
            <a:extLst>
              <a:ext uri="{FF2B5EF4-FFF2-40B4-BE49-F238E27FC236}">
                <a16:creationId xmlns:a16="http://schemas.microsoft.com/office/drawing/2014/main" id="{EA1AA9B5-8475-2545-87DE-F76BD6EC2073}"/>
              </a:ext>
            </a:extLst>
          </p:cNvPr>
          <p:cNvSpPr txBox="1"/>
          <p:nvPr/>
        </p:nvSpPr>
        <p:spPr>
          <a:xfrm>
            <a:off x="467544" y="1203598"/>
            <a:ext cx="7992888" cy="1754326"/>
          </a:xfrm>
          <a:prstGeom prst="rect">
            <a:avLst/>
          </a:prstGeom>
          <a:noFill/>
        </p:spPr>
        <p:txBody>
          <a:bodyPr wrap="square" rtlCol="0">
            <a:spAutoFit/>
          </a:bodyPr>
          <a:lstStyle/>
          <a:p>
            <a:pPr algn="l"/>
            <a:r>
              <a:rPr lang="en-US" sz="1800" b="1" dirty="0">
                <a:latin typeface="+mj-lt"/>
                <a:ea typeface="Verdana" panose="020B0604030504040204" pitchFamily="34" charset="0"/>
                <a:cs typeface="Verdana" panose="020B0604030504040204" pitchFamily="34" charset="0"/>
              </a:rPr>
              <a:t>Required SAR </a:t>
            </a:r>
          </a:p>
          <a:p>
            <a:pPr algn="l"/>
            <a:r>
              <a:rPr lang="en-GB" sz="1800" dirty="0">
                <a:latin typeface="+mj-lt"/>
                <a:ea typeface="Verdana" panose="020B0604030504040204" pitchFamily="34" charset="0"/>
                <a:cs typeface="Verdana" panose="020B0604030504040204" pitchFamily="34" charset="0"/>
              </a:rPr>
              <a:t>SARs are made by financial institutions and other professionals such as solicitors, accountants and estate agents and are a vital source of intelligence</a:t>
            </a:r>
          </a:p>
          <a:p>
            <a:endParaRPr lang="en-GB" sz="1800" dirty="0">
              <a:latin typeface="+mj-lt"/>
              <a:ea typeface="Verdana" panose="020B0604030504040204" pitchFamily="34" charset="0"/>
              <a:cs typeface="Verdana" panose="020B0604030504040204" pitchFamily="34" charset="0"/>
            </a:endParaRPr>
          </a:p>
          <a:p>
            <a:endParaRPr lang="en-US" sz="1800" b="1" dirty="0">
              <a:latin typeface="+mj-lt"/>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377EDB2C-D67F-A347-BE30-DFC7FE17038D}"/>
              </a:ext>
            </a:extLst>
          </p:cNvPr>
          <p:cNvSpPr txBox="1"/>
          <p:nvPr/>
        </p:nvSpPr>
        <p:spPr>
          <a:xfrm>
            <a:off x="467544" y="2283718"/>
            <a:ext cx="8352928" cy="1477328"/>
          </a:xfrm>
          <a:prstGeom prst="rect">
            <a:avLst/>
          </a:prstGeom>
          <a:noFill/>
        </p:spPr>
        <p:txBody>
          <a:bodyPr wrap="square" rtlCol="0">
            <a:spAutoFit/>
          </a:bodyPr>
          <a:lstStyle/>
          <a:p>
            <a:pPr algn="l"/>
            <a:endParaRPr lang="en-US" sz="1800" b="1" dirty="0">
              <a:latin typeface="+mj-lt"/>
              <a:ea typeface="Verdana" panose="020B0604030504040204" pitchFamily="34" charset="0"/>
              <a:cs typeface="Verdana" panose="020B0604030504040204" pitchFamily="34" charset="0"/>
            </a:endParaRPr>
          </a:p>
          <a:p>
            <a:pPr algn="l"/>
            <a:r>
              <a:rPr lang="en-US" sz="1800" b="1" dirty="0">
                <a:latin typeface="+mj-lt"/>
                <a:ea typeface="Verdana" panose="020B0604030504040204" pitchFamily="34" charset="0"/>
                <a:cs typeface="Verdana" panose="020B0604030504040204" pitchFamily="34" charset="0"/>
              </a:rPr>
              <a:t>DAMLs</a:t>
            </a:r>
          </a:p>
          <a:p>
            <a:pPr algn="l"/>
            <a:r>
              <a:rPr lang="en-GB" sz="1800" dirty="0">
                <a:latin typeface="+mj-lt"/>
                <a:ea typeface="Verdana" panose="020B0604030504040204" pitchFamily="34" charset="0"/>
                <a:cs typeface="Verdana" panose="020B0604030504040204" pitchFamily="34" charset="0"/>
              </a:rPr>
              <a:t>A Defence Against Money Laundering can be requested from the NCA where a reporter has a suspicion that property, they intend to deal with is in some way criminal</a:t>
            </a:r>
            <a:endParaRPr lang="en-US" sz="1800" b="1" dirty="0">
              <a:latin typeface="+mj-lt"/>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7E862276-1045-9C43-BB50-CA0EF79A25E2}"/>
              </a:ext>
            </a:extLst>
          </p:cNvPr>
          <p:cNvSpPr txBox="1"/>
          <p:nvPr/>
        </p:nvSpPr>
        <p:spPr>
          <a:xfrm>
            <a:off x="467544" y="3390765"/>
            <a:ext cx="8262885" cy="1477328"/>
          </a:xfrm>
          <a:prstGeom prst="rect">
            <a:avLst/>
          </a:prstGeom>
          <a:noFill/>
        </p:spPr>
        <p:txBody>
          <a:bodyPr wrap="square" rtlCol="0">
            <a:spAutoFit/>
          </a:bodyPr>
          <a:lstStyle/>
          <a:p>
            <a:pPr algn="l"/>
            <a:endParaRPr lang="en-US" sz="1800" b="1" dirty="0">
              <a:latin typeface="+mj-lt"/>
              <a:ea typeface="Verdana" panose="020B0604030504040204" pitchFamily="34" charset="0"/>
              <a:cs typeface="Verdana" panose="020B0604030504040204" pitchFamily="34" charset="0"/>
            </a:endParaRPr>
          </a:p>
          <a:p>
            <a:pPr algn="l"/>
            <a:endParaRPr lang="en-US" sz="1800" b="1" dirty="0">
              <a:latin typeface="+mj-lt"/>
              <a:ea typeface="Verdana" panose="020B0604030504040204" pitchFamily="34" charset="0"/>
              <a:cs typeface="Verdana" panose="020B0604030504040204" pitchFamily="34" charset="0"/>
            </a:endParaRPr>
          </a:p>
          <a:p>
            <a:pPr algn="l"/>
            <a:r>
              <a:rPr lang="en-US" sz="1800" b="1" dirty="0">
                <a:latin typeface="+mj-lt"/>
                <a:ea typeface="Verdana" panose="020B0604030504040204" pitchFamily="34" charset="0"/>
                <a:cs typeface="Verdana" panose="020B0604030504040204" pitchFamily="34" charset="0"/>
              </a:rPr>
              <a:t>DATF</a:t>
            </a:r>
          </a:p>
          <a:p>
            <a:pPr algn="l"/>
            <a:r>
              <a:rPr lang="en-GB" sz="1800" dirty="0">
                <a:latin typeface="+mj-lt"/>
                <a:ea typeface="Verdana" panose="020B0604030504040204" pitchFamily="34" charset="0"/>
                <a:cs typeface="Verdana" panose="020B0604030504040204" pitchFamily="34" charset="0"/>
              </a:rPr>
              <a:t>A Defence Against Terrorist Financing can be requested from the NCA where a reporter suspects or believes that something is terrorist property</a:t>
            </a:r>
          </a:p>
        </p:txBody>
      </p:sp>
    </p:spTree>
    <p:extLst>
      <p:ext uri="{BB962C8B-B14F-4D97-AF65-F5344CB8AC3E}">
        <p14:creationId xmlns:p14="http://schemas.microsoft.com/office/powerpoint/2010/main" val="2802670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 transport, light, wheel&#10;&#10;Description automatically generated">
            <a:extLst>
              <a:ext uri="{FF2B5EF4-FFF2-40B4-BE49-F238E27FC236}">
                <a16:creationId xmlns:a16="http://schemas.microsoft.com/office/drawing/2014/main" id="{CE9815DD-D8CC-574E-899F-4496CE49C612}"/>
              </a:ext>
            </a:extLst>
          </p:cNvPr>
          <p:cNvPicPr>
            <a:picLocks noChangeAspect="1"/>
          </p:cNvPicPr>
          <p:nvPr/>
        </p:nvPicPr>
        <p:blipFill>
          <a:blip r:embed="rId3"/>
          <a:stretch>
            <a:fillRect/>
          </a:stretch>
        </p:blipFill>
        <p:spPr>
          <a:xfrm>
            <a:off x="1187624" y="1491630"/>
            <a:ext cx="6387147" cy="2952725"/>
          </a:xfrm>
          <a:prstGeom prst="rect">
            <a:avLst/>
          </a:prstGeom>
          <a:noFill/>
        </p:spPr>
      </p:pic>
      <p:sp>
        <p:nvSpPr>
          <p:cNvPr id="4" name="Slide Number Placeholder 3" hidden="1"/>
          <p:cNvSpPr>
            <a:spLocks noGrp="1"/>
          </p:cNvSpPr>
          <p:nvPr>
            <p:ph type="sldNum" sz="quarter" idx="4294967295"/>
          </p:nvPr>
        </p:nvSpPr>
        <p:spPr>
          <a:xfrm>
            <a:off x="8829675" y="4878388"/>
            <a:ext cx="314325" cy="255587"/>
          </a:xfrm>
        </p:spPr>
        <p:txBody>
          <a:bodyPr/>
          <a:lstStyle/>
          <a:p>
            <a:pPr>
              <a:spcAft>
                <a:spcPts val="600"/>
              </a:spcAft>
              <a:defRPr/>
            </a:pPr>
            <a:fld id="{323EA12F-CF69-49C8-864F-5458837EBD81}" type="slidenum">
              <a:rPr lang="en-GB" smtClean="0"/>
              <a:pPr>
                <a:spcAft>
                  <a:spcPts val="600"/>
                </a:spcAft>
                <a:defRPr/>
              </a:pPr>
              <a:t>11</a:t>
            </a:fld>
            <a:endParaRPr lang="en-GB"/>
          </a:p>
        </p:txBody>
      </p:sp>
    </p:spTree>
    <p:extLst>
      <p:ext uri="{BB962C8B-B14F-4D97-AF65-F5344CB8AC3E}">
        <p14:creationId xmlns:p14="http://schemas.microsoft.com/office/powerpoint/2010/main" val="1617031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8174" y="328191"/>
            <a:ext cx="6976113" cy="587375"/>
          </a:xfrm>
        </p:spPr>
        <p:txBody>
          <a:bodyPr/>
          <a:lstStyle/>
          <a:p>
            <a:r>
              <a:rPr lang="en-GB" b="1" dirty="0"/>
              <a:t>Best practice for submitting a SAR</a:t>
            </a:r>
          </a:p>
        </p:txBody>
      </p:sp>
      <p:sp>
        <p:nvSpPr>
          <p:cNvPr id="13" name="TextBox 12">
            <a:extLst>
              <a:ext uri="{FF2B5EF4-FFF2-40B4-BE49-F238E27FC236}">
                <a16:creationId xmlns:a16="http://schemas.microsoft.com/office/drawing/2014/main" id="{EA1AA9B5-8475-2545-87DE-F76BD6EC2073}"/>
              </a:ext>
            </a:extLst>
          </p:cNvPr>
          <p:cNvSpPr txBox="1"/>
          <p:nvPr/>
        </p:nvSpPr>
        <p:spPr>
          <a:xfrm>
            <a:off x="188174" y="1123514"/>
            <a:ext cx="8624409" cy="4062651"/>
          </a:xfrm>
          <a:prstGeom prst="rect">
            <a:avLst/>
          </a:prstGeom>
          <a:noFill/>
        </p:spPr>
        <p:txBody>
          <a:bodyPr wrap="square" rtlCol="0">
            <a:spAutoFit/>
          </a:bodyPr>
          <a:lstStyle/>
          <a:p>
            <a:pPr marL="285750" indent="-285750" algn="l">
              <a:buClr>
                <a:srgbClr val="9E1B34"/>
              </a:buClr>
              <a:buFont typeface="Arial" panose="020B0604020202020204" pitchFamily="34" charset="0"/>
              <a:buChar char="•"/>
            </a:pPr>
            <a:r>
              <a:rPr lang="en-GB" sz="2200" dirty="0">
                <a:solidFill>
                  <a:srgbClr val="262626"/>
                </a:solidFill>
                <a:latin typeface="+mn-lt"/>
                <a:ea typeface="ＭＳ Ｐゴシック" charset="0"/>
              </a:rPr>
              <a:t>Include as much detail as possible - individuals, addresses, companies, accounts etc </a:t>
            </a:r>
          </a:p>
          <a:p>
            <a:pPr algn="l"/>
            <a:endParaRPr lang="en-GB" sz="2200" dirty="0">
              <a:solidFill>
                <a:srgbClr val="262626"/>
              </a:solidFill>
              <a:latin typeface="+mn-lt"/>
              <a:ea typeface="ＭＳ Ｐゴシック" charset="0"/>
            </a:endParaRPr>
          </a:p>
          <a:p>
            <a:pPr marL="285750" indent="-285750" algn="l">
              <a:buClr>
                <a:srgbClr val="9E1B34"/>
              </a:buClr>
              <a:buFont typeface="Arial" panose="020B0604020202020204" pitchFamily="34" charset="0"/>
              <a:buChar char="•"/>
            </a:pPr>
            <a:r>
              <a:rPr lang="en-GB" sz="2200" dirty="0">
                <a:solidFill>
                  <a:srgbClr val="262626"/>
                </a:solidFill>
                <a:latin typeface="+mn-lt"/>
                <a:ea typeface="ＭＳ Ｐゴシック" charset="0"/>
              </a:rPr>
              <a:t>Subject’s full name, date of birth and addresses (including postcode) </a:t>
            </a:r>
          </a:p>
          <a:p>
            <a:pPr marL="285750" indent="-285750" algn="l">
              <a:buClr>
                <a:srgbClr val="9E1B34"/>
              </a:buClr>
              <a:buFont typeface="Arial" panose="020B0604020202020204" pitchFamily="34" charset="0"/>
              <a:buChar char="•"/>
            </a:pPr>
            <a:endParaRPr lang="en-GB" sz="2200" dirty="0">
              <a:solidFill>
                <a:srgbClr val="262626"/>
              </a:solidFill>
              <a:latin typeface="+mn-lt"/>
              <a:ea typeface="ＭＳ Ｐゴシック" charset="0"/>
            </a:endParaRPr>
          </a:p>
          <a:p>
            <a:pPr marL="285750" indent="-285750" algn="l">
              <a:buClr>
                <a:srgbClr val="9E1B34"/>
              </a:buClr>
              <a:buFont typeface="Arial" panose="020B0604020202020204" pitchFamily="34" charset="0"/>
              <a:buChar char="•"/>
            </a:pPr>
            <a:r>
              <a:rPr lang="en-GB" sz="2200" dirty="0">
                <a:solidFill>
                  <a:srgbClr val="262626"/>
                </a:solidFill>
                <a:latin typeface="+mn-lt"/>
                <a:ea typeface="ＭＳ Ｐゴシック" charset="0"/>
              </a:rPr>
              <a:t>Subject details (eg driving licence, passport number, phone numbers, email addresses etc)</a:t>
            </a:r>
          </a:p>
          <a:p>
            <a:pPr marL="285750" indent="-285750" algn="l">
              <a:buClr>
                <a:srgbClr val="9E1B34"/>
              </a:buClr>
              <a:buFont typeface="Arial" panose="020B0604020202020204" pitchFamily="34" charset="0"/>
              <a:buChar char="•"/>
            </a:pPr>
            <a:endParaRPr lang="en-GB" sz="2200" dirty="0">
              <a:solidFill>
                <a:srgbClr val="262626"/>
              </a:solidFill>
              <a:latin typeface="+mn-lt"/>
              <a:ea typeface="ＭＳ Ｐゴシック" charset="0"/>
            </a:endParaRPr>
          </a:p>
          <a:p>
            <a:pPr marL="285750" indent="-285750" algn="l">
              <a:buClr>
                <a:srgbClr val="9E1B34"/>
              </a:buClr>
              <a:buFont typeface="Arial" panose="020B0604020202020204" pitchFamily="34" charset="0"/>
              <a:buChar char="•"/>
            </a:pPr>
            <a:r>
              <a:rPr lang="en-GB" sz="2200" dirty="0">
                <a:solidFill>
                  <a:srgbClr val="262626"/>
                </a:solidFill>
                <a:latin typeface="+mn-lt"/>
                <a:ea typeface="ＭＳ Ｐゴシック" charset="0"/>
              </a:rPr>
              <a:t>Subject’s occupation/employer</a:t>
            </a:r>
          </a:p>
          <a:p>
            <a:pPr marL="285750" indent="-285750" algn="l">
              <a:buClr>
                <a:srgbClr val="9E1B34"/>
              </a:buClr>
              <a:buFont typeface="Arial" panose="020B0604020202020204" pitchFamily="34" charset="0"/>
              <a:buChar char="•"/>
            </a:pPr>
            <a:endParaRPr lang="en-GB" dirty="0">
              <a:solidFill>
                <a:srgbClr val="262626"/>
              </a:solidFill>
              <a:latin typeface="+mn-lt"/>
              <a:ea typeface="ＭＳ Ｐゴシック" charset="0"/>
            </a:endParaRPr>
          </a:p>
          <a:p>
            <a:pPr algn="l"/>
            <a:endParaRPr lang="en-US" sz="1400" dirty="0">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96826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8174" y="328191"/>
            <a:ext cx="6976113" cy="587375"/>
          </a:xfrm>
        </p:spPr>
        <p:txBody>
          <a:bodyPr/>
          <a:lstStyle/>
          <a:p>
            <a:r>
              <a:rPr lang="en-GB" b="1" dirty="0"/>
              <a:t>Best practice for submitting a SAR</a:t>
            </a:r>
          </a:p>
        </p:txBody>
      </p:sp>
      <p:sp>
        <p:nvSpPr>
          <p:cNvPr id="13" name="TextBox 12">
            <a:extLst>
              <a:ext uri="{FF2B5EF4-FFF2-40B4-BE49-F238E27FC236}">
                <a16:creationId xmlns:a16="http://schemas.microsoft.com/office/drawing/2014/main" id="{EA1AA9B5-8475-2545-87DE-F76BD6EC2073}"/>
              </a:ext>
            </a:extLst>
          </p:cNvPr>
          <p:cNvSpPr txBox="1"/>
          <p:nvPr/>
        </p:nvSpPr>
        <p:spPr>
          <a:xfrm>
            <a:off x="188174" y="1112163"/>
            <a:ext cx="8624409" cy="4031873"/>
          </a:xfrm>
          <a:prstGeom prst="rect">
            <a:avLst/>
          </a:prstGeom>
          <a:noFill/>
        </p:spPr>
        <p:txBody>
          <a:bodyPr wrap="square" rtlCol="0">
            <a:spAutoFit/>
          </a:bodyPr>
          <a:lstStyle/>
          <a:p>
            <a:pPr marL="285750" indent="-285750" algn="l">
              <a:buClr>
                <a:srgbClr val="9E1B34"/>
              </a:buClr>
              <a:buFont typeface="Arial" panose="020B0604020202020204" pitchFamily="34" charset="0"/>
              <a:buChar char="•"/>
            </a:pPr>
            <a:r>
              <a:rPr lang="en-GB" sz="2200" dirty="0">
                <a:solidFill>
                  <a:srgbClr val="262626"/>
                </a:solidFill>
                <a:latin typeface="+mn-lt"/>
                <a:ea typeface="ＭＳ Ｐゴシック" charset="0"/>
              </a:rPr>
              <a:t>Details of any associated subjects (including full details of professionals involved in the activities)</a:t>
            </a:r>
          </a:p>
          <a:p>
            <a:pPr marL="285750" indent="-285750" algn="l">
              <a:buClr>
                <a:srgbClr val="9E1B34"/>
              </a:buClr>
              <a:buFont typeface="Arial" panose="020B0604020202020204" pitchFamily="34" charset="0"/>
              <a:buChar char="•"/>
            </a:pPr>
            <a:endParaRPr lang="en-GB" sz="2200" dirty="0">
              <a:solidFill>
                <a:srgbClr val="262626"/>
              </a:solidFill>
              <a:latin typeface="+mn-lt"/>
              <a:ea typeface="ＭＳ Ｐゴシック" charset="0"/>
            </a:endParaRPr>
          </a:p>
          <a:p>
            <a:pPr marL="285750" indent="-285750" algn="l">
              <a:buClr>
                <a:srgbClr val="9E1B34"/>
              </a:buClr>
              <a:buFont typeface="Arial" panose="020B0604020202020204" pitchFamily="34" charset="0"/>
              <a:buChar char="•"/>
            </a:pPr>
            <a:r>
              <a:rPr lang="en-GB" sz="2200" dirty="0">
                <a:solidFill>
                  <a:srgbClr val="262626"/>
                </a:solidFill>
                <a:latin typeface="+mn-lt"/>
                <a:ea typeface="ＭＳ Ｐゴシック" charset="0"/>
              </a:rPr>
              <a:t>Company details including:</a:t>
            </a:r>
          </a:p>
          <a:p>
            <a:pPr marL="800100" lvl="1" indent="-342900" algn="l">
              <a:buClr>
                <a:srgbClr val="9E1B34"/>
              </a:buClr>
              <a:buFont typeface="Wingdings" panose="05000000000000000000" pitchFamily="2" charset="2"/>
              <a:buChar char="§"/>
            </a:pPr>
            <a:r>
              <a:rPr lang="en-GB" sz="2200" dirty="0">
                <a:solidFill>
                  <a:srgbClr val="262626"/>
                </a:solidFill>
                <a:latin typeface="+mn-lt"/>
                <a:ea typeface="ＭＳ Ｐゴシック" charset="0"/>
              </a:rPr>
              <a:t>full legal name</a:t>
            </a:r>
          </a:p>
          <a:p>
            <a:pPr marL="800100" lvl="1" indent="-342900" algn="l">
              <a:buClr>
                <a:srgbClr val="9E1B34"/>
              </a:buClr>
              <a:buFont typeface="Wingdings" panose="05000000000000000000" pitchFamily="2" charset="2"/>
              <a:buChar char="§"/>
            </a:pPr>
            <a:r>
              <a:rPr lang="en-GB" sz="2200" dirty="0">
                <a:solidFill>
                  <a:srgbClr val="262626"/>
                </a:solidFill>
                <a:latin typeface="+mn-lt"/>
                <a:ea typeface="ＭＳ Ｐゴシック" charset="0"/>
              </a:rPr>
              <a:t>registration number and tax reference/VAT numbers</a:t>
            </a:r>
          </a:p>
          <a:p>
            <a:pPr marL="800100" lvl="1" indent="-342900" algn="l">
              <a:buClr>
                <a:srgbClr val="9E1B34"/>
              </a:buClr>
              <a:buFont typeface="Wingdings" panose="05000000000000000000" pitchFamily="2" charset="2"/>
              <a:buChar char="§"/>
            </a:pPr>
            <a:r>
              <a:rPr lang="en-GB" sz="2200" dirty="0">
                <a:solidFill>
                  <a:srgbClr val="262626"/>
                </a:solidFill>
                <a:latin typeface="+mn-lt"/>
                <a:ea typeface="ＭＳ Ｐゴシック" charset="0"/>
              </a:rPr>
              <a:t>country of incorporation </a:t>
            </a:r>
          </a:p>
          <a:p>
            <a:pPr marL="800100" lvl="1" indent="-342900" algn="l">
              <a:buClr>
                <a:srgbClr val="9E1B34"/>
              </a:buClr>
              <a:buFont typeface="Wingdings" panose="05000000000000000000" pitchFamily="2" charset="2"/>
              <a:buChar char="§"/>
            </a:pPr>
            <a:r>
              <a:rPr lang="en-GB" sz="2200" dirty="0">
                <a:solidFill>
                  <a:srgbClr val="262626"/>
                </a:solidFill>
                <a:latin typeface="+mn-lt"/>
                <a:ea typeface="ＭＳ Ｐゴシック" charset="0"/>
              </a:rPr>
              <a:t>details on beneficial ownership where held)</a:t>
            </a:r>
          </a:p>
          <a:p>
            <a:pPr marL="285750" indent="-285750" algn="l">
              <a:buClr>
                <a:srgbClr val="9E1B34"/>
              </a:buClr>
              <a:buFont typeface="Arial" panose="020B0604020202020204" pitchFamily="34" charset="0"/>
              <a:buChar char="•"/>
            </a:pPr>
            <a:endParaRPr lang="en-GB" sz="2200" dirty="0">
              <a:solidFill>
                <a:srgbClr val="262626"/>
              </a:solidFill>
              <a:latin typeface="+mn-lt"/>
              <a:ea typeface="ＭＳ Ｐゴシック" charset="0"/>
            </a:endParaRPr>
          </a:p>
          <a:p>
            <a:pPr marL="285750" indent="-285750" algn="l">
              <a:buClr>
                <a:srgbClr val="9E1B34"/>
              </a:buClr>
              <a:buFont typeface="Arial" panose="020B0604020202020204" pitchFamily="34" charset="0"/>
              <a:buChar char="•"/>
            </a:pPr>
            <a:r>
              <a:rPr lang="en-GB" sz="2200" dirty="0">
                <a:solidFill>
                  <a:srgbClr val="262626"/>
                </a:solidFill>
                <a:latin typeface="+mn-lt"/>
                <a:ea typeface="ＭＳ Ｐゴシック" charset="0"/>
              </a:rPr>
              <a:t>If relevant to your business, the subject’s financial details (account numbers) and details of associates</a:t>
            </a:r>
          </a:p>
          <a:p>
            <a:pPr algn="l"/>
            <a:endParaRPr lang="en-US" sz="1400" dirty="0">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9950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0825" y="195263"/>
            <a:ext cx="4895850" cy="857250"/>
          </a:xfrm>
        </p:spPr>
        <p:txBody>
          <a:bodyPr wrap="square" anchor="ctr">
            <a:normAutofit/>
          </a:bodyPr>
          <a:lstStyle/>
          <a:p>
            <a:r>
              <a:rPr lang="en-US" b="1"/>
              <a:t>Details required</a:t>
            </a:r>
          </a:p>
        </p:txBody>
      </p:sp>
      <p:sp>
        <p:nvSpPr>
          <p:cNvPr id="5123" name="Content Placeholder 2"/>
          <p:cNvSpPr>
            <a:spLocks noGrp="1"/>
          </p:cNvSpPr>
          <p:nvPr>
            <p:ph sz="half" idx="2"/>
          </p:nvPr>
        </p:nvSpPr>
        <p:spPr>
          <a:xfrm>
            <a:off x="250825" y="1323790"/>
            <a:ext cx="7993583" cy="3357563"/>
          </a:xfrm>
        </p:spPr>
        <p:txBody>
          <a:bodyPr wrap="square" anchor="t">
            <a:normAutofit/>
          </a:bodyPr>
          <a:lstStyle/>
          <a:p>
            <a:pPr marL="0" marR="0">
              <a:lnSpc>
                <a:spcPct val="90000"/>
              </a:lnSpc>
              <a:spcBef>
                <a:spcPts val="0"/>
              </a:spcBef>
              <a:spcAft>
                <a:spcPts val="0"/>
              </a:spcAft>
            </a:pPr>
            <a:r>
              <a:rPr lang="en-GB" sz="2400" dirty="0"/>
              <a:t>Complete all info fields or put ‘unknown’</a:t>
            </a:r>
          </a:p>
          <a:p>
            <a:pPr marL="0" marR="0" indent="0">
              <a:lnSpc>
                <a:spcPct val="90000"/>
              </a:lnSpc>
              <a:spcBef>
                <a:spcPts val="0"/>
              </a:spcBef>
              <a:spcAft>
                <a:spcPts val="0"/>
              </a:spcAft>
              <a:buNone/>
            </a:pPr>
            <a:endParaRPr lang="en-GB" sz="2400" dirty="0"/>
          </a:p>
          <a:p>
            <a:pPr marL="0" marR="0">
              <a:lnSpc>
                <a:spcPct val="90000"/>
              </a:lnSpc>
              <a:spcBef>
                <a:spcPts val="0"/>
              </a:spcBef>
              <a:spcAft>
                <a:spcPts val="0"/>
              </a:spcAft>
            </a:pPr>
            <a:r>
              <a:rPr lang="en-GB" sz="2400" dirty="0"/>
              <a:t>Include previous SAR references, as required</a:t>
            </a:r>
          </a:p>
          <a:p>
            <a:pPr marL="0" marR="0" indent="0">
              <a:lnSpc>
                <a:spcPct val="90000"/>
              </a:lnSpc>
              <a:spcBef>
                <a:spcPts val="0"/>
              </a:spcBef>
              <a:spcAft>
                <a:spcPts val="0"/>
              </a:spcAft>
              <a:buNone/>
            </a:pPr>
            <a:endParaRPr lang="en-GB" sz="2400" dirty="0"/>
          </a:p>
          <a:p>
            <a:pPr marL="0" marR="0">
              <a:lnSpc>
                <a:spcPct val="90000"/>
              </a:lnSpc>
              <a:spcBef>
                <a:spcPts val="0"/>
              </a:spcBef>
              <a:spcAft>
                <a:spcPts val="0"/>
              </a:spcAft>
            </a:pPr>
            <a:r>
              <a:rPr lang="en-GB" sz="2400" dirty="0"/>
              <a:t>Include glossary codes - several if needed </a:t>
            </a:r>
          </a:p>
          <a:p>
            <a:pPr marL="0" marR="0" indent="0">
              <a:lnSpc>
                <a:spcPct val="90000"/>
              </a:lnSpc>
              <a:spcBef>
                <a:spcPts val="0"/>
              </a:spcBef>
              <a:spcAft>
                <a:spcPts val="0"/>
              </a:spcAft>
              <a:buNone/>
            </a:pPr>
            <a:r>
              <a:rPr lang="en-GB" sz="2400" dirty="0"/>
              <a:t>	</a:t>
            </a:r>
            <a:endParaRPr lang="en-GB" sz="2400" dirty="0">
              <a:effectLst/>
            </a:endParaRPr>
          </a:p>
          <a:p>
            <a:pPr>
              <a:lnSpc>
                <a:spcPct val="90000"/>
              </a:lnSpc>
            </a:pPr>
            <a:r>
              <a:rPr lang="en-GB" sz="2400" dirty="0"/>
              <a:t>Describe professional services provided</a:t>
            </a:r>
          </a:p>
        </p:txBody>
      </p:sp>
    </p:spTree>
    <p:extLst>
      <p:ext uri="{BB962C8B-B14F-4D97-AF65-F5344CB8AC3E}">
        <p14:creationId xmlns:p14="http://schemas.microsoft.com/office/powerpoint/2010/main" val="1176359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79512" y="339502"/>
            <a:ext cx="4572000" cy="588963"/>
          </a:xfrm>
        </p:spPr>
        <p:txBody>
          <a:bodyPr/>
          <a:lstStyle/>
          <a:p>
            <a:r>
              <a:rPr lang="en-GB" b="1" dirty="0"/>
              <a:t>How to submit a SAR</a:t>
            </a:r>
          </a:p>
        </p:txBody>
      </p:sp>
      <p:sp>
        <p:nvSpPr>
          <p:cNvPr id="10" name="TextBox 9">
            <a:extLst>
              <a:ext uri="{FF2B5EF4-FFF2-40B4-BE49-F238E27FC236}">
                <a16:creationId xmlns:a16="http://schemas.microsoft.com/office/drawing/2014/main" id="{884DE5DA-C32B-614E-A935-ED027010C0A6}"/>
              </a:ext>
            </a:extLst>
          </p:cNvPr>
          <p:cNvSpPr txBox="1"/>
          <p:nvPr/>
        </p:nvSpPr>
        <p:spPr>
          <a:xfrm>
            <a:off x="395536" y="1131590"/>
            <a:ext cx="7993118" cy="4708981"/>
          </a:xfrm>
          <a:prstGeom prst="rect">
            <a:avLst/>
          </a:prstGeom>
          <a:noFill/>
        </p:spPr>
        <p:txBody>
          <a:bodyPr wrap="square" rtlCol="0">
            <a:spAutoFit/>
          </a:bodyPr>
          <a:lstStyle/>
          <a:p>
            <a:pPr algn="l"/>
            <a:r>
              <a:rPr lang="en-GB" sz="2000" b="1" dirty="0">
                <a:latin typeface="+mn-lt"/>
                <a:ea typeface="Verdana" panose="020B0604030504040204" pitchFamily="34" charset="0"/>
                <a:cs typeface="Verdana" panose="020B0604030504040204" pitchFamily="34" charset="0"/>
              </a:rPr>
              <a:t>Completing all SAR information fields </a:t>
            </a:r>
          </a:p>
          <a:p>
            <a:pPr algn="l"/>
            <a:endParaRPr lang="en-GB" sz="2000" dirty="0">
              <a:latin typeface="+mn-lt"/>
              <a:ea typeface="Verdana" panose="020B0604030504040204" pitchFamily="34" charset="0"/>
              <a:cs typeface="Verdana" panose="020B0604030504040204" pitchFamily="34" charset="0"/>
            </a:endParaRPr>
          </a:p>
          <a:p>
            <a:pPr algn="l"/>
            <a:r>
              <a:rPr lang="en-GB" sz="2000" dirty="0">
                <a:latin typeface="+mn-lt"/>
                <a:ea typeface="Verdana" panose="020B0604030504040204" pitchFamily="34" charset="0"/>
                <a:cs typeface="Verdana" panose="020B0604030504040204" pitchFamily="34" charset="0"/>
              </a:rPr>
              <a:t>You should complete as fully as possible all the information known from your due diligence into the other SAR fields</a:t>
            </a:r>
          </a:p>
          <a:p>
            <a:pPr algn="l"/>
            <a:endParaRPr lang="en-GB" sz="2000" dirty="0">
              <a:latin typeface="+mn-lt"/>
              <a:ea typeface="Verdana" panose="020B0604030504040204" pitchFamily="34" charset="0"/>
              <a:cs typeface="Verdana" panose="020B0604030504040204" pitchFamily="34" charset="0"/>
            </a:endParaRPr>
          </a:p>
          <a:p>
            <a:pPr algn="l"/>
            <a:r>
              <a:rPr lang="en-GB" sz="2000" b="1" dirty="0">
                <a:latin typeface="+mn-lt"/>
                <a:ea typeface="Verdana" panose="020B0604030504040204" pitchFamily="34" charset="0"/>
                <a:cs typeface="Verdana" panose="020B0604030504040204" pitchFamily="34" charset="0"/>
              </a:rPr>
              <a:t>Do not send attachments with your SAR – all the relevant information should be within the SAR</a:t>
            </a:r>
          </a:p>
          <a:p>
            <a:pPr algn="l"/>
            <a:r>
              <a:rPr lang="en-GB" sz="2000" b="1" dirty="0">
                <a:latin typeface="+mn-lt"/>
                <a:ea typeface="Verdana" panose="020B0604030504040204" pitchFamily="34" charset="0"/>
                <a:cs typeface="Verdana" panose="020B0604030504040204" pitchFamily="34" charset="0"/>
              </a:rPr>
              <a:t> </a:t>
            </a:r>
          </a:p>
          <a:p>
            <a:pPr algn="l"/>
            <a:r>
              <a:rPr lang="en-GB" sz="2000" dirty="0">
                <a:latin typeface="+mn-lt"/>
                <a:ea typeface="Verdana" panose="020B0604030504040204" pitchFamily="34" charset="0"/>
                <a:cs typeface="Verdana" panose="020B0604030504040204" pitchFamily="34" charset="0"/>
              </a:rPr>
              <a:t>If further information is available which you are willing to share with a Law Enforcement Agency, then refer to this – your contact details may be recorded in the SAR </a:t>
            </a:r>
          </a:p>
          <a:p>
            <a:pPr algn="l"/>
            <a:endParaRPr lang="en-GB" sz="1600" b="1" dirty="0">
              <a:latin typeface="+mn-lt"/>
              <a:ea typeface="Verdana" panose="020B0604030504040204" pitchFamily="34" charset="0"/>
              <a:cs typeface="Verdana" panose="020B0604030504040204" pitchFamily="34" charset="0"/>
            </a:endParaRPr>
          </a:p>
          <a:p>
            <a:pPr algn="l"/>
            <a:endParaRPr lang="en-GB" sz="1600" dirty="0">
              <a:latin typeface="+mn-lt"/>
              <a:ea typeface="Verdana" panose="020B0604030504040204" pitchFamily="34" charset="0"/>
              <a:cs typeface="Verdana" panose="020B0604030504040204" pitchFamily="34" charset="0"/>
            </a:endParaRPr>
          </a:p>
          <a:p>
            <a:pPr algn="l"/>
            <a:endParaRPr lang="en-GB" sz="1600" dirty="0">
              <a:latin typeface="+mn-lt"/>
              <a:ea typeface="Verdana" panose="020B0604030504040204" pitchFamily="34" charset="0"/>
              <a:cs typeface="Verdana" panose="020B0604030504040204" pitchFamily="34" charset="0"/>
            </a:endParaRPr>
          </a:p>
          <a:p>
            <a:pPr algn="l"/>
            <a:endParaRPr lang="en-GB" sz="1600" dirty="0">
              <a:latin typeface="+mn-lt"/>
              <a:ea typeface="Verdana" panose="020B0604030504040204" pitchFamily="34" charset="0"/>
              <a:cs typeface="Verdana" panose="020B0604030504040204" pitchFamily="34" charset="0"/>
            </a:endParaRPr>
          </a:p>
          <a:p>
            <a:pPr algn="l"/>
            <a:endParaRPr lang="en-US" sz="1600" dirty="0">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73620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5486"/>
            <a:ext cx="8229600" cy="857250"/>
          </a:xfrm>
        </p:spPr>
        <p:txBody>
          <a:bodyPr vert="horz" wrap="square" lIns="91440" tIns="45720" rIns="91440" bIns="45720" numCol="1" anchor="ctr" anchorCtr="0" compatLnSpc="1">
            <a:prstTxWarp prst="textNoShape">
              <a:avLst/>
            </a:prstTxWarp>
            <a:normAutofit/>
          </a:bodyPr>
          <a:lstStyle/>
          <a:p>
            <a:r>
              <a:rPr lang="en-GB" b="1" dirty="0"/>
              <a:t>How to submit a SAR narrative</a:t>
            </a:r>
          </a:p>
        </p:txBody>
      </p:sp>
      <p:sp>
        <p:nvSpPr>
          <p:cNvPr id="21" name="TextBox 8">
            <a:extLst>
              <a:ext uri="{FF2B5EF4-FFF2-40B4-BE49-F238E27FC236}">
                <a16:creationId xmlns:a16="http://schemas.microsoft.com/office/drawing/2014/main" id="{EA1AA9B5-8475-2545-87DE-F76BD6EC2073}"/>
              </a:ext>
            </a:extLst>
          </p:cNvPr>
          <p:cNvSpPr txBox="1"/>
          <p:nvPr/>
        </p:nvSpPr>
        <p:spPr bwMode="auto">
          <a:xfrm>
            <a:off x="395536" y="1203598"/>
            <a:ext cx="8229600" cy="346303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25000" lnSpcReduction="20000"/>
          </a:bodyPr>
          <a:lstStyle/>
          <a:p>
            <a:pPr algn="l">
              <a:lnSpc>
                <a:spcPct val="90000"/>
              </a:lnSpc>
              <a:spcBef>
                <a:spcPct val="20000"/>
              </a:spcBef>
              <a:buClr>
                <a:srgbClr val="9E1B34"/>
              </a:buClr>
            </a:pPr>
            <a:r>
              <a:rPr lang="en-US" sz="7200" b="1" dirty="0">
                <a:solidFill>
                  <a:srgbClr val="9E1B34"/>
                </a:solidFill>
                <a:latin typeface="+mn-lt"/>
                <a:ea typeface="ＭＳ Ｐゴシック" charset="0"/>
              </a:rPr>
              <a:t>Step 1 </a:t>
            </a:r>
            <a:r>
              <a:rPr lang="en-US" sz="7200" dirty="0">
                <a:solidFill>
                  <a:srgbClr val="262626"/>
                </a:solidFill>
                <a:latin typeface="+mn-lt"/>
                <a:ea typeface="ＭＳ Ｐゴシック" charset="0"/>
              </a:rPr>
              <a:t>– start with a SAR glossary code </a:t>
            </a:r>
          </a:p>
          <a:p>
            <a:pPr algn="l">
              <a:lnSpc>
                <a:spcPct val="90000"/>
              </a:lnSpc>
              <a:spcBef>
                <a:spcPct val="20000"/>
              </a:spcBef>
              <a:buClr>
                <a:srgbClr val="9E1B34"/>
              </a:buClr>
            </a:pPr>
            <a:endParaRPr lang="en-US" sz="7200" b="1" dirty="0">
              <a:solidFill>
                <a:srgbClr val="262626"/>
              </a:solidFill>
              <a:latin typeface="+mn-lt"/>
              <a:ea typeface="ＭＳ Ｐゴシック" charset="0"/>
            </a:endParaRPr>
          </a:p>
          <a:p>
            <a:pPr algn="l">
              <a:lnSpc>
                <a:spcPct val="90000"/>
              </a:lnSpc>
              <a:spcBef>
                <a:spcPct val="20000"/>
              </a:spcBef>
              <a:buClr>
                <a:srgbClr val="9E1B34"/>
              </a:buClr>
            </a:pPr>
            <a:r>
              <a:rPr lang="en-US" sz="7200" b="1" dirty="0">
                <a:solidFill>
                  <a:srgbClr val="9E1B34"/>
                </a:solidFill>
                <a:latin typeface="+mn-lt"/>
                <a:ea typeface="ＭＳ Ｐゴシック" charset="0"/>
              </a:rPr>
              <a:t>Step 2 </a:t>
            </a:r>
            <a:r>
              <a:rPr lang="en-US" sz="7200" dirty="0">
                <a:solidFill>
                  <a:srgbClr val="262626"/>
                </a:solidFill>
                <a:latin typeface="+mn-lt"/>
                <a:ea typeface="ＭＳ Ｐゴシック" charset="0"/>
              </a:rPr>
              <a:t>– initially provide a brief summary to highlight the key element of your suspicions for example: </a:t>
            </a:r>
          </a:p>
          <a:p>
            <a:pPr algn="l">
              <a:lnSpc>
                <a:spcPct val="90000"/>
              </a:lnSpc>
              <a:spcBef>
                <a:spcPct val="20000"/>
              </a:spcBef>
              <a:buClr>
                <a:srgbClr val="9E1B34"/>
              </a:buClr>
            </a:pPr>
            <a:endParaRPr lang="en-US" sz="7200" dirty="0">
              <a:solidFill>
                <a:srgbClr val="262626"/>
              </a:solidFill>
              <a:latin typeface="+mn-lt"/>
              <a:ea typeface="ＭＳ Ｐゴシック" charset="0"/>
            </a:endParaRPr>
          </a:p>
          <a:p>
            <a:pPr lvl="1" algn="l">
              <a:lnSpc>
                <a:spcPct val="90000"/>
              </a:lnSpc>
              <a:spcBef>
                <a:spcPct val="20000"/>
              </a:spcBef>
              <a:buClr>
                <a:srgbClr val="9E1B34"/>
              </a:buClr>
            </a:pPr>
            <a:r>
              <a:rPr lang="en-US" sz="7200" dirty="0">
                <a:solidFill>
                  <a:srgbClr val="262626"/>
                </a:solidFill>
                <a:latin typeface="+mn-lt"/>
                <a:ea typeface="ＭＳ Ｐゴシック" charset="0"/>
              </a:rPr>
              <a:t>‘XXPROPXX I am submitting this SAR as the client is purchasing a property and I have concerns relating to the origin of the funds coming from overseas relations. The circumstances of my money laundering suspicions are that ...’</a:t>
            </a:r>
          </a:p>
          <a:p>
            <a:pPr algn="l">
              <a:lnSpc>
                <a:spcPct val="90000"/>
              </a:lnSpc>
              <a:spcBef>
                <a:spcPct val="20000"/>
              </a:spcBef>
              <a:buClr>
                <a:srgbClr val="9E1B34"/>
              </a:buClr>
            </a:pPr>
            <a:endParaRPr lang="en-US" sz="7200" dirty="0">
              <a:solidFill>
                <a:srgbClr val="262626"/>
              </a:solidFill>
              <a:latin typeface="+mn-lt"/>
              <a:ea typeface="ＭＳ Ｐゴシック" charset="0"/>
            </a:endParaRPr>
          </a:p>
          <a:p>
            <a:pPr algn="l">
              <a:lnSpc>
                <a:spcPct val="90000"/>
              </a:lnSpc>
              <a:spcBef>
                <a:spcPct val="20000"/>
              </a:spcBef>
              <a:buClr>
                <a:srgbClr val="9E1B34"/>
              </a:buClr>
            </a:pPr>
            <a:r>
              <a:rPr lang="en-US" sz="7200" b="1" dirty="0">
                <a:solidFill>
                  <a:srgbClr val="9E1B34"/>
                </a:solidFill>
                <a:latin typeface="+mn-lt"/>
                <a:ea typeface="ＭＳ Ｐゴシック" charset="0"/>
              </a:rPr>
              <a:t>Step 3 </a:t>
            </a:r>
            <a:r>
              <a:rPr lang="en-US" sz="7200" dirty="0">
                <a:solidFill>
                  <a:srgbClr val="262626"/>
                </a:solidFill>
                <a:latin typeface="+mn-lt"/>
                <a:ea typeface="ＭＳ Ｐゴシック" charset="0"/>
              </a:rPr>
              <a:t>– consider if there is any other useful information to add. </a:t>
            </a:r>
          </a:p>
          <a:p>
            <a:pPr algn="l">
              <a:lnSpc>
                <a:spcPct val="90000"/>
              </a:lnSpc>
              <a:spcBef>
                <a:spcPct val="20000"/>
              </a:spcBef>
              <a:buClr>
                <a:srgbClr val="9E1B34"/>
              </a:buClr>
            </a:pPr>
            <a:br>
              <a:rPr lang="en-US" sz="7200" dirty="0">
                <a:solidFill>
                  <a:srgbClr val="9E1B34"/>
                </a:solidFill>
                <a:latin typeface="+mn-lt"/>
                <a:ea typeface="ＭＳ Ｐゴシック" charset="0"/>
              </a:rPr>
            </a:br>
            <a:r>
              <a:rPr lang="en-US" sz="7200" b="1" dirty="0">
                <a:solidFill>
                  <a:srgbClr val="9E1B34"/>
                </a:solidFill>
                <a:latin typeface="+mn-lt"/>
                <a:ea typeface="ＭＳ Ｐゴシック" charset="0"/>
              </a:rPr>
              <a:t>Step 4 </a:t>
            </a:r>
            <a:r>
              <a:rPr lang="en-US" sz="7200" dirty="0">
                <a:solidFill>
                  <a:srgbClr val="262626"/>
                </a:solidFill>
                <a:latin typeface="+mn-lt"/>
                <a:ea typeface="ＭＳ Ｐゴシック" charset="0"/>
              </a:rPr>
              <a:t>– the ‘reason for suspicion’ should conclude with the intended action eg exiting relationship, monitoring the customer, continuing the relationship </a:t>
            </a:r>
            <a:r>
              <a:rPr lang="en-US" sz="7200" dirty="0" err="1">
                <a:solidFill>
                  <a:srgbClr val="262626"/>
                </a:solidFill>
                <a:latin typeface="+mn-lt"/>
                <a:ea typeface="ＭＳ Ｐゴシック" charset="0"/>
              </a:rPr>
              <a:t>etc</a:t>
            </a:r>
            <a:endParaRPr lang="en-US" sz="7200" dirty="0">
              <a:solidFill>
                <a:srgbClr val="262626"/>
              </a:solidFill>
              <a:latin typeface="+mn-lt"/>
              <a:ea typeface="ＭＳ Ｐゴシック" charset="0"/>
            </a:endParaRPr>
          </a:p>
          <a:p>
            <a:pPr algn="l">
              <a:lnSpc>
                <a:spcPct val="90000"/>
              </a:lnSpc>
              <a:spcBef>
                <a:spcPct val="20000"/>
              </a:spcBef>
              <a:buClr>
                <a:srgbClr val="9E1B34"/>
              </a:buClr>
            </a:pPr>
            <a:endParaRPr lang="en-US" sz="1400" dirty="0">
              <a:solidFill>
                <a:srgbClr val="262626"/>
              </a:solidFill>
              <a:latin typeface="+mn-lt"/>
              <a:ea typeface="ＭＳ Ｐゴシック" charset="0"/>
            </a:endParaRPr>
          </a:p>
          <a:p>
            <a:pPr algn="l">
              <a:lnSpc>
                <a:spcPct val="90000"/>
              </a:lnSpc>
              <a:spcBef>
                <a:spcPct val="20000"/>
              </a:spcBef>
              <a:buClr>
                <a:srgbClr val="9E1B34"/>
              </a:buClr>
            </a:pPr>
            <a:endParaRPr lang="en-US" sz="1400" dirty="0">
              <a:solidFill>
                <a:srgbClr val="262626"/>
              </a:solidFill>
              <a:latin typeface="+mn-lt"/>
              <a:ea typeface="ＭＳ Ｐゴシック" charset="0"/>
            </a:endParaRPr>
          </a:p>
          <a:p>
            <a:pPr algn="l">
              <a:lnSpc>
                <a:spcPct val="90000"/>
              </a:lnSpc>
              <a:spcBef>
                <a:spcPct val="20000"/>
              </a:spcBef>
              <a:buClr>
                <a:srgbClr val="9E1B34"/>
              </a:buClr>
            </a:pPr>
            <a:endParaRPr lang="en-US" sz="1400" dirty="0">
              <a:solidFill>
                <a:srgbClr val="262626"/>
              </a:solidFill>
              <a:latin typeface="+mn-lt"/>
              <a:ea typeface="ＭＳ Ｐゴシック" charset="0"/>
            </a:endParaRPr>
          </a:p>
          <a:p>
            <a:pPr algn="l">
              <a:lnSpc>
                <a:spcPct val="90000"/>
              </a:lnSpc>
              <a:spcBef>
                <a:spcPct val="20000"/>
              </a:spcBef>
              <a:buClr>
                <a:srgbClr val="9E1B34"/>
              </a:buClr>
            </a:pPr>
            <a:endParaRPr lang="en-US" sz="1400" dirty="0">
              <a:solidFill>
                <a:srgbClr val="262626"/>
              </a:solidFill>
              <a:latin typeface="+mn-lt"/>
              <a:ea typeface="ＭＳ Ｐゴシック" charset="0"/>
            </a:endParaRPr>
          </a:p>
          <a:p>
            <a:pPr algn="l">
              <a:lnSpc>
                <a:spcPct val="90000"/>
              </a:lnSpc>
              <a:spcBef>
                <a:spcPct val="20000"/>
              </a:spcBef>
              <a:buClr>
                <a:srgbClr val="9E1B34"/>
              </a:buClr>
            </a:pPr>
            <a:endParaRPr lang="en-US" sz="1400" dirty="0">
              <a:solidFill>
                <a:srgbClr val="262626"/>
              </a:solidFill>
              <a:latin typeface="+mn-lt"/>
              <a:ea typeface="ＭＳ Ｐゴシック" charset="0"/>
            </a:endParaRPr>
          </a:p>
        </p:txBody>
      </p:sp>
      <p:sp>
        <p:nvSpPr>
          <p:cNvPr id="4" name="Slide Number Placeholder 3" hidden="1"/>
          <p:cNvSpPr>
            <a:spLocks noGrp="1"/>
          </p:cNvSpPr>
          <p:nvPr>
            <p:ph type="sldNum" sz="quarter" idx="4294967295"/>
          </p:nvPr>
        </p:nvSpPr>
        <p:spPr>
          <a:xfrm>
            <a:off x="8829675" y="4878388"/>
            <a:ext cx="314325" cy="255587"/>
          </a:xfrm>
        </p:spPr>
        <p:txBody>
          <a:bodyPr/>
          <a:lstStyle/>
          <a:p>
            <a:pPr>
              <a:spcAft>
                <a:spcPts val="600"/>
              </a:spcAft>
              <a:defRPr/>
            </a:pPr>
            <a:fld id="{323EA12F-CF69-49C8-864F-5458837EBD81}" type="slidenum">
              <a:rPr lang="en-GB" smtClean="0"/>
              <a:pPr>
                <a:spcAft>
                  <a:spcPts val="600"/>
                </a:spcAft>
                <a:defRPr/>
              </a:pPr>
              <a:t>16</a:t>
            </a:fld>
            <a:endParaRPr lang="en-GB"/>
          </a:p>
        </p:txBody>
      </p:sp>
    </p:spTree>
    <p:extLst>
      <p:ext uri="{BB962C8B-B14F-4D97-AF65-F5344CB8AC3E}">
        <p14:creationId xmlns:p14="http://schemas.microsoft.com/office/powerpoint/2010/main" val="1515382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79512" y="326603"/>
            <a:ext cx="5364088" cy="588963"/>
          </a:xfrm>
        </p:spPr>
        <p:txBody>
          <a:bodyPr/>
          <a:lstStyle/>
          <a:p>
            <a:r>
              <a:rPr lang="en-GB" b="1" dirty="0"/>
              <a:t>Key parts of narrative</a:t>
            </a:r>
          </a:p>
        </p:txBody>
      </p:sp>
      <p:sp>
        <p:nvSpPr>
          <p:cNvPr id="10" name="TextBox 9">
            <a:extLst>
              <a:ext uri="{FF2B5EF4-FFF2-40B4-BE49-F238E27FC236}">
                <a16:creationId xmlns:a16="http://schemas.microsoft.com/office/drawing/2014/main" id="{884DE5DA-C32B-614E-A935-ED027010C0A6}"/>
              </a:ext>
            </a:extLst>
          </p:cNvPr>
          <p:cNvSpPr txBox="1"/>
          <p:nvPr/>
        </p:nvSpPr>
        <p:spPr>
          <a:xfrm>
            <a:off x="395536" y="1203598"/>
            <a:ext cx="8640960" cy="3822585"/>
          </a:xfrm>
          <a:prstGeom prst="rect">
            <a:avLst/>
          </a:prstGeom>
          <a:noFill/>
        </p:spPr>
        <p:txBody>
          <a:bodyPr wrap="square" rtlCol="0">
            <a:spAutoFit/>
          </a:bodyPr>
          <a:lstStyle/>
          <a:p>
            <a:pPr algn="l"/>
            <a:r>
              <a:rPr lang="en-GB" sz="1600" b="1" dirty="0">
                <a:latin typeface="+mn-lt"/>
                <a:ea typeface="Verdana" panose="020B0604030504040204" pitchFamily="34" charset="0"/>
                <a:cs typeface="Verdana" panose="020B0604030504040204" pitchFamily="34" charset="0"/>
              </a:rPr>
              <a:t> </a:t>
            </a:r>
          </a:p>
          <a:p>
            <a:pPr marL="342900" indent="-342900" algn="l">
              <a:lnSpc>
                <a:spcPct val="90000"/>
              </a:lnSpc>
              <a:spcBef>
                <a:spcPts val="0"/>
              </a:spcBef>
              <a:spcAft>
                <a:spcPts val="0"/>
              </a:spcAft>
              <a:buClr>
                <a:srgbClr val="9E1B34"/>
              </a:buClr>
              <a:buFont typeface="Arial" panose="020B0604020202020204" pitchFamily="34" charset="0"/>
              <a:buChar char="•"/>
            </a:pPr>
            <a:r>
              <a:rPr lang="en-GB" dirty="0">
                <a:solidFill>
                  <a:srgbClr val="262626"/>
                </a:solidFill>
                <a:latin typeface="+mn-lt"/>
                <a:ea typeface="ＭＳ Ｐゴシック" charset="0"/>
              </a:rPr>
              <a:t>Describe fully the reasons for suspicion in relation to money laundering</a:t>
            </a:r>
          </a:p>
          <a:p>
            <a:pPr marL="342900" indent="-342900" algn="l">
              <a:lnSpc>
                <a:spcPct val="90000"/>
              </a:lnSpc>
              <a:spcBef>
                <a:spcPts val="0"/>
              </a:spcBef>
              <a:spcAft>
                <a:spcPts val="0"/>
              </a:spcAft>
              <a:buClr>
                <a:srgbClr val="9E1B34"/>
              </a:buClr>
              <a:buFont typeface="Arial" panose="020B0604020202020204" pitchFamily="34" charset="0"/>
              <a:buChar char="•"/>
            </a:pPr>
            <a:endParaRPr lang="en-GB" dirty="0">
              <a:solidFill>
                <a:srgbClr val="262626"/>
              </a:solidFill>
              <a:latin typeface="+mn-lt"/>
              <a:ea typeface="ＭＳ Ｐゴシック" charset="0"/>
            </a:endParaRPr>
          </a:p>
          <a:p>
            <a:pPr marL="342900" indent="-342900" algn="l">
              <a:lnSpc>
                <a:spcPct val="90000"/>
              </a:lnSpc>
              <a:spcBef>
                <a:spcPts val="0"/>
              </a:spcBef>
              <a:spcAft>
                <a:spcPts val="0"/>
              </a:spcAft>
              <a:buClr>
                <a:srgbClr val="9E1B34"/>
              </a:buClr>
              <a:buFont typeface="Arial" panose="020B0604020202020204" pitchFamily="34" charset="0"/>
              <a:buChar char="•"/>
            </a:pPr>
            <a:r>
              <a:rPr lang="en-GB" dirty="0">
                <a:solidFill>
                  <a:srgbClr val="262626"/>
                </a:solidFill>
                <a:latin typeface="+mn-lt"/>
                <a:ea typeface="ＭＳ Ｐゴシック" charset="0"/>
              </a:rPr>
              <a:t>Identify clearly the suspected benefit from criminal conduct (the ‘criminal property’)</a:t>
            </a:r>
            <a:br>
              <a:rPr lang="en-GB" dirty="0">
                <a:solidFill>
                  <a:srgbClr val="262626"/>
                </a:solidFill>
                <a:latin typeface="+mn-lt"/>
                <a:ea typeface="ＭＳ Ｐゴシック" charset="0"/>
              </a:rPr>
            </a:br>
            <a:endParaRPr lang="en-GB" dirty="0">
              <a:solidFill>
                <a:srgbClr val="262626"/>
              </a:solidFill>
              <a:latin typeface="+mn-lt"/>
              <a:ea typeface="ＭＳ Ｐゴシック" charset="0"/>
            </a:endParaRPr>
          </a:p>
          <a:p>
            <a:pPr marL="342900" indent="-342900" algn="l">
              <a:lnSpc>
                <a:spcPct val="90000"/>
              </a:lnSpc>
              <a:spcBef>
                <a:spcPts val="0"/>
              </a:spcBef>
              <a:spcAft>
                <a:spcPts val="0"/>
              </a:spcAft>
              <a:buClr>
                <a:srgbClr val="9E1B34"/>
              </a:buClr>
              <a:buFont typeface="Arial" panose="020B0604020202020204" pitchFamily="34" charset="0"/>
              <a:buChar char="•"/>
            </a:pPr>
            <a:r>
              <a:rPr lang="en-GB" dirty="0">
                <a:solidFill>
                  <a:srgbClr val="262626"/>
                </a:solidFill>
                <a:latin typeface="+mn-lt"/>
                <a:ea typeface="ＭＳ Ｐゴシック" charset="0"/>
              </a:rPr>
              <a:t>Identify the reason(s) for suspecting that property is criminal property </a:t>
            </a:r>
            <a:br>
              <a:rPr lang="en-GB" dirty="0">
                <a:solidFill>
                  <a:srgbClr val="262626"/>
                </a:solidFill>
                <a:latin typeface="+mn-lt"/>
                <a:ea typeface="ＭＳ Ｐゴシック" charset="0"/>
              </a:rPr>
            </a:br>
            <a:endParaRPr lang="en-GB" dirty="0">
              <a:solidFill>
                <a:srgbClr val="262626"/>
              </a:solidFill>
              <a:latin typeface="+mn-lt"/>
              <a:ea typeface="ＭＳ Ｐゴシック" charset="0"/>
            </a:endParaRPr>
          </a:p>
          <a:p>
            <a:pPr algn="l"/>
            <a:endParaRPr lang="en-US" sz="1600" dirty="0">
              <a:latin typeface="+mn-lt"/>
              <a:ea typeface="Verdana" panose="020B0604030504040204" pitchFamily="34" charset="0"/>
              <a:cs typeface="Verdana" panose="020B0604030504040204" pitchFamily="34" charset="0"/>
            </a:endParaRPr>
          </a:p>
          <a:p>
            <a:pPr algn="l"/>
            <a:endParaRPr lang="en-US" sz="1600" dirty="0">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43805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79512" y="326603"/>
            <a:ext cx="5364088" cy="588963"/>
          </a:xfrm>
        </p:spPr>
        <p:txBody>
          <a:bodyPr/>
          <a:lstStyle/>
          <a:p>
            <a:r>
              <a:rPr lang="en-GB" b="1" dirty="0"/>
              <a:t>Key parts of narrative</a:t>
            </a:r>
          </a:p>
        </p:txBody>
      </p:sp>
      <p:sp>
        <p:nvSpPr>
          <p:cNvPr id="10" name="TextBox 9">
            <a:extLst>
              <a:ext uri="{FF2B5EF4-FFF2-40B4-BE49-F238E27FC236}">
                <a16:creationId xmlns:a16="http://schemas.microsoft.com/office/drawing/2014/main" id="{884DE5DA-C32B-614E-A935-ED027010C0A6}"/>
              </a:ext>
            </a:extLst>
          </p:cNvPr>
          <p:cNvSpPr txBox="1"/>
          <p:nvPr/>
        </p:nvSpPr>
        <p:spPr>
          <a:xfrm>
            <a:off x="395536" y="1203598"/>
            <a:ext cx="8640960" cy="3576364"/>
          </a:xfrm>
          <a:prstGeom prst="rect">
            <a:avLst/>
          </a:prstGeom>
          <a:noFill/>
        </p:spPr>
        <p:txBody>
          <a:bodyPr wrap="square" rtlCol="0">
            <a:spAutoFit/>
          </a:bodyPr>
          <a:lstStyle/>
          <a:p>
            <a:pPr algn="l"/>
            <a:r>
              <a:rPr lang="en-GB" sz="1600" b="1" dirty="0">
                <a:latin typeface="+mn-lt"/>
                <a:ea typeface="Verdana" panose="020B0604030504040204" pitchFamily="34" charset="0"/>
                <a:cs typeface="Verdana" panose="020B0604030504040204" pitchFamily="34" charset="0"/>
              </a:rPr>
              <a:t> </a:t>
            </a:r>
          </a:p>
          <a:p>
            <a:pPr marL="342900" indent="-342900" algn="l">
              <a:lnSpc>
                <a:spcPct val="90000"/>
              </a:lnSpc>
              <a:spcBef>
                <a:spcPts val="0"/>
              </a:spcBef>
              <a:spcAft>
                <a:spcPts val="0"/>
              </a:spcAft>
              <a:buClr>
                <a:srgbClr val="9E1B34"/>
              </a:buClr>
              <a:buFont typeface="Arial" panose="020B0604020202020204" pitchFamily="34" charset="0"/>
              <a:buChar char="•"/>
            </a:pPr>
            <a:r>
              <a:rPr lang="en-GB" dirty="0">
                <a:solidFill>
                  <a:srgbClr val="262626"/>
                </a:solidFill>
                <a:latin typeface="+mn-lt"/>
                <a:ea typeface="ＭＳ Ｐゴシック" charset="0"/>
              </a:rPr>
              <a:t>Identify the proposed prohibited act/s you seek to undertake involving the criminal property (DAML)</a:t>
            </a:r>
            <a:br>
              <a:rPr lang="en-GB" dirty="0">
                <a:solidFill>
                  <a:srgbClr val="262626"/>
                </a:solidFill>
                <a:latin typeface="+mn-lt"/>
                <a:ea typeface="ＭＳ Ｐゴシック" charset="0"/>
              </a:rPr>
            </a:br>
            <a:endParaRPr lang="en-GB" dirty="0">
              <a:solidFill>
                <a:srgbClr val="262626"/>
              </a:solidFill>
              <a:latin typeface="+mn-lt"/>
              <a:ea typeface="ＭＳ Ｐゴシック" charset="0"/>
            </a:endParaRPr>
          </a:p>
          <a:p>
            <a:pPr marL="342900" indent="-342900" algn="l">
              <a:lnSpc>
                <a:spcPct val="90000"/>
              </a:lnSpc>
              <a:spcBef>
                <a:spcPts val="0"/>
              </a:spcBef>
              <a:spcAft>
                <a:spcPts val="0"/>
              </a:spcAft>
              <a:buClr>
                <a:srgbClr val="9E1B34"/>
              </a:buClr>
              <a:buFont typeface="Arial" panose="020B0604020202020204" pitchFamily="34" charset="0"/>
              <a:buChar char="•"/>
            </a:pPr>
            <a:r>
              <a:rPr lang="en-GB" dirty="0">
                <a:solidFill>
                  <a:srgbClr val="262626"/>
                </a:solidFill>
                <a:latin typeface="+mn-lt"/>
                <a:ea typeface="ＭＳ Ｐゴシック" charset="0"/>
              </a:rPr>
              <a:t>Identify the other party/parties involved in dealing with the criminal property </a:t>
            </a:r>
          </a:p>
          <a:p>
            <a:pPr marL="342900" indent="-342900" algn="l">
              <a:lnSpc>
                <a:spcPct val="90000"/>
              </a:lnSpc>
              <a:spcBef>
                <a:spcPts val="0"/>
              </a:spcBef>
              <a:spcAft>
                <a:spcPts val="0"/>
              </a:spcAft>
              <a:buClr>
                <a:srgbClr val="9E1B34"/>
              </a:buClr>
              <a:buFont typeface="Arial" panose="020B0604020202020204" pitchFamily="34" charset="0"/>
              <a:buChar char="•"/>
            </a:pPr>
            <a:endParaRPr lang="en-GB" dirty="0">
              <a:solidFill>
                <a:srgbClr val="262626"/>
              </a:solidFill>
              <a:latin typeface="+mn-lt"/>
              <a:ea typeface="ＭＳ Ｐゴシック" charset="0"/>
            </a:endParaRPr>
          </a:p>
          <a:p>
            <a:pPr marL="342900" indent="-342900" algn="l">
              <a:lnSpc>
                <a:spcPct val="90000"/>
              </a:lnSpc>
              <a:spcBef>
                <a:spcPts val="0"/>
              </a:spcBef>
              <a:spcAft>
                <a:spcPts val="0"/>
              </a:spcAft>
              <a:buClr>
                <a:srgbClr val="9E1B34"/>
              </a:buClr>
              <a:buFont typeface="Arial" panose="020B0604020202020204" pitchFamily="34" charset="0"/>
              <a:buChar char="•"/>
            </a:pPr>
            <a:r>
              <a:rPr lang="en-GB" dirty="0">
                <a:solidFill>
                  <a:srgbClr val="262626"/>
                </a:solidFill>
                <a:latin typeface="+mn-lt"/>
                <a:ea typeface="ＭＳ Ｐゴシック" charset="0"/>
              </a:rPr>
              <a:t>Include any information that can assist in identifying the subjects and their whereabouts</a:t>
            </a:r>
          </a:p>
          <a:p>
            <a:pPr marL="342900" indent="-342900" algn="l">
              <a:lnSpc>
                <a:spcPct val="90000"/>
              </a:lnSpc>
              <a:spcBef>
                <a:spcPts val="0"/>
              </a:spcBef>
              <a:spcAft>
                <a:spcPts val="0"/>
              </a:spcAft>
              <a:buClr>
                <a:srgbClr val="9E1B34"/>
              </a:buClr>
              <a:buFont typeface="Arial" panose="020B0604020202020204" pitchFamily="34" charset="0"/>
              <a:buChar char="•"/>
            </a:pPr>
            <a:endParaRPr lang="en-US" dirty="0">
              <a:solidFill>
                <a:srgbClr val="262626"/>
              </a:solidFill>
              <a:latin typeface="+mn-lt"/>
              <a:ea typeface="ＭＳ Ｐゴシック" charset="0"/>
            </a:endParaRPr>
          </a:p>
          <a:p>
            <a:pPr algn="l"/>
            <a:endParaRPr lang="en-US" sz="1600" dirty="0">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18179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0825" y="195263"/>
            <a:ext cx="4895850" cy="857250"/>
          </a:xfrm>
        </p:spPr>
        <p:txBody>
          <a:bodyPr wrap="square" anchor="ctr">
            <a:normAutofit/>
          </a:bodyPr>
          <a:lstStyle/>
          <a:p>
            <a:r>
              <a:rPr lang="en-US" b="1"/>
              <a:t>Narrative tips</a:t>
            </a:r>
          </a:p>
        </p:txBody>
      </p:sp>
      <p:sp>
        <p:nvSpPr>
          <p:cNvPr id="5123" name="Content Placeholder 2"/>
          <p:cNvSpPr>
            <a:spLocks noGrp="1"/>
          </p:cNvSpPr>
          <p:nvPr>
            <p:ph sz="half" idx="1"/>
          </p:nvPr>
        </p:nvSpPr>
        <p:spPr>
          <a:xfrm>
            <a:off x="323528" y="1203598"/>
            <a:ext cx="7982103" cy="3357563"/>
          </a:xfrm>
        </p:spPr>
        <p:txBody>
          <a:bodyPr wrap="square" anchor="t">
            <a:normAutofit lnSpcReduction="10000"/>
          </a:bodyPr>
          <a:lstStyle/>
          <a:p>
            <a:pPr>
              <a:lnSpc>
                <a:spcPct val="90000"/>
              </a:lnSpc>
              <a:spcBef>
                <a:spcPts val="0"/>
              </a:spcBef>
              <a:spcAft>
                <a:spcPts val="0"/>
              </a:spcAft>
              <a:buFont typeface="Arial" panose="020B0604020202020204" pitchFamily="34" charset="0"/>
              <a:buChar char="•"/>
            </a:pPr>
            <a:r>
              <a:rPr lang="en-GB" sz="2400" kern="1200" dirty="0">
                <a:cs typeface="+mn-cs"/>
              </a:rPr>
              <a:t>Write the suspicion rationale in simple, concise English</a:t>
            </a:r>
          </a:p>
          <a:p>
            <a:pPr>
              <a:lnSpc>
                <a:spcPct val="90000"/>
              </a:lnSpc>
              <a:spcBef>
                <a:spcPts val="0"/>
              </a:spcBef>
              <a:spcAft>
                <a:spcPts val="0"/>
              </a:spcAft>
              <a:buFont typeface="Arial" panose="020B0604020202020204" pitchFamily="34" charset="0"/>
              <a:buChar char="•"/>
            </a:pPr>
            <a:endParaRPr lang="en-GB" sz="2400" kern="1200" dirty="0">
              <a:cs typeface="+mn-cs"/>
            </a:endParaRPr>
          </a:p>
          <a:p>
            <a:pPr>
              <a:lnSpc>
                <a:spcPct val="90000"/>
              </a:lnSpc>
              <a:spcBef>
                <a:spcPts val="0"/>
              </a:spcBef>
              <a:spcAft>
                <a:spcPts val="0"/>
              </a:spcAft>
              <a:buFont typeface="Arial" panose="020B0604020202020204" pitchFamily="34" charset="0"/>
              <a:buChar char="•"/>
            </a:pPr>
            <a:r>
              <a:rPr lang="en-GB" sz="2400" kern="1200" dirty="0">
                <a:cs typeface="+mn-cs"/>
              </a:rPr>
              <a:t>No acronyms or jargon</a:t>
            </a:r>
          </a:p>
          <a:p>
            <a:pPr>
              <a:lnSpc>
                <a:spcPct val="90000"/>
              </a:lnSpc>
              <a:spcBef>
                <a:spcPts val="0"/>
              </a:spcBef>
              <a:spcAft>
                <a:spcPts val="0"/>
              </a:spcAft>
              <a:buFont typeface="Arial" panose="020B0604020202020204" pitchFamily="34" charset="0"/>
              <a:buChar char="•"/>
            </a:pPr>
            <a:endParaRPr lang="en-GB" sz="2400" kern="1200" dirty="0">
              <a:cs typeface="+mn-cs"/>
            </a:endParaRPr>
          </a:p>
          <a:p>
            <a:pPr>
              <a:lnSpc>
                <a:spcPct val="90000"/>
              </a:lnSpc>
              <a:spcBef>
                <a:spcPts val="0"/>
              </a:spcBef>
              <a:spcAft>
                <a:spcPts val="0"/>
              </a:spcAft>
              <a:buFont typeface="Arial" panose="020B0604020202020204" pitchFamily="34" charset="0"/>
              <a:buChar char="•"/>
            </a:pPr>
            <a:r>
              <a:rPr lang="en-GB" sz="2400" kern="1200" dirty="0">
                <a:cs typeface="+mn-cs"/>
              </a:rPr>
              <a:t>Enter a chronological sequence of events</a:t>
            </a:r>
          </a:p>
          <a:p>
            <a:pPr>
              <a:lnSpc>
                <a:spcPct val="90000"/>
              </a:lnSpc>
              <a:spcBef>
                <a:spcPts val="0"/>
              </a:spcBef>
              <a:spcAft>
                <a:spcPts val="0"/>
              </a:spcAft>
              <a:buFont typeface="Arial" panose="020B0604020202020204" pitchFamily="34" charset="0"/>
              <a:buChar char="•"/>
            </a:pPr>
            <a:endParaRPr lang="en-GB" sz="2400" kern="1200" dirty="0">
              <a:cs typeface="+mn-cs"/>
            </a:endParaRPr>
          </a:p>
          <a:p>
            <a:pPr>
              <a:lnSpc>
                <a:spcPct val="90000"/>
              </a:lnSpc>
              <a:spcBef>
                <a:spcPts val="0"/>
              </a:spcBef>
              <a:spcAft>
                <a:spcPts val="0"/>
              </a:spcAft>
              <a:buFont typeface="Arial" panose="020B0604020202020204" pitchFamily="34" charset="0"/>
              <a:buChar char="•"/>
            </a:pPr>
            <a:r>
              <a:rPr lang="en-GB" sz="2400" kern="1200" dirty="0">
                <a:cs typeface="+mn-cs"/>
              </a:rPr>
              <a:t>Break up text into lines or paragraphs</a:t>
            </a:r>
          </a:p>
          <a:p>
            <a:pPr>
              <a:lnSpc>
                <a:spcPct val="90000"/>
              </a:lnSpc>
              <a:spcBef>
                <a:spcPts val="0"/>
              </a:spcBef>
              <a:spcAft>
                <a:spcPts val="0"/>
              </a:spcAft>
              <a:buFont typeface="Arial" panose="020B0604020202020204" pitchFamily="34" charset="0"/>
              <a:buChar char="•"/>
            </a:pPr>
            <a:endParaRPr lang="en-GB" sz="2400" kern="1200" dirty="0">
              <a:cs typeface="+mn-cs"/>
            </a:endParaRPr>
          </a:p>
          <a:p>
            <a:pPr>
              <a:lnSpc>
                <a:spcPct val="90000"/>
              </a:lnSpc>
              <a:spcBef>
                <a:spcPts val="0"/>
              </a:spcBef>
              <a:spcAft>
                <a:spcPts val="0"/>
              </a:spcAft>
              <a:buFont typeface="Arial" panose="020B0604020202020204" pitchFamily="34" charset="0"/>
              <a:buChar char="•"/>
            </a:pPr>
            <a:r>
              <a:rPr lang="en-GB" sz="2400" kern="1200" dirty="0">
                <a:cs typeface="+mn-cs"/>
              </a:rPr>
              <a:t>Don’t use all capitals (UKFIU analysis tools cant read)</a:t>
            </a:r>
          </a:p>
          <a:p>
            <a:pPr>
              <a:lnSpc>
                <a:spcPct val="90000"/>
              </a:lnSpc>
              <a:spcBef>
                <a:spcPts val="0"/>
              </a:spcBef>
              <a:spcAft>
                <a:spcPts val="0"/>
              </a:spcAft>
              <a:buFont typeface="Arial" panose="020B0604020202020204" pitchFamily="34" charset="0"/>
              <a:buChar char="•"/>
            </a:pPr>
            <a:endParaRPr lang="en-GB" sz="2400" kern="1200" dirty="0">
              <a:cs typeface="+mn-cs"/>
            </a:endParaRPr>
          </a:p>
          <a:p>
            <a:pPr>
              <a:lnSpc>
                <a:spcPct val="90000"/>
              </a:lnSpc>
              <a:spcBef>
                <a:spcPts val="0"/>
              </a:spcBef>
              <a:spcAft>
                <a:spcPts val="0"/>
              </a:spcAft>
              <a:buFont typeface="Arial" panose="020B0604020202020204" pitchFamily="34" charset="0"/>
              <a:buChar char="•"/>
            </a:pPr>
            <a:r>
              <a:rPr lang="en-GB" sz="2400" kern="1200" dirty="0">
                <a:cs typeface="+mn-cs"/>
              </a:rPr>
              <a:t>Use punctuation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10157" y="328191"/>
            <a:ext cx="7142163" cy="587375"/>
          </a:xfrm>
        </p:spPr>
        <p:txBody>
          <a:bodyPr/>
          <a:lstStyle/>
          <a:p>
            <a:r>
              <a:rPr lang="en-GB" b="1" dirty="0"/>
              <a:t>What we’re talking about today</a:t>
            </a:r>
          </a:p>
        </p:txBody>
      </p:sp>
      <p:sp>
        <p:nvSpPr>
          <p:cNvPr id="3" name="Subtitle 2"/>
          <p:cNvSpPr>
            <a:spLocks noGrp="1"/>
          </p:cNvSpPr>
          <p:nvPr>
            <p:ph type="subTitle" idx="4294967295"/>
          </p:nvPr>
        </p:nvSpPr>
        <p:spPr>
          <a:xfrm>
            <a:off x="395536" y="1311275"/>
            <a:ext cx="7142163" cy="2520950"/>
          </a:xfrm>
        </p:spPr>
        <p:txBody>
          <a:bodyPr>
            <a:normAutofit fontScale="25000" lnSpcReduction="20000"/>
          </a:bodyPr>
          <a:lstStyle/>
          <a:p>
            <a:pPr marL="342900" indent="-342900">
              <a:buFont typeface="Arial" panose="020B0604020202020204" pitchFamily="34" charset="0"/>
              <a:buChar char="•"/>
            </a:pPr>
            <a:r>
              <a:rPr lang="en-US" sz="8000" b="0" dirty="0">
                <a:ea typeface="Verdana" panose="020B0604030504040204" pitchFamily="34" charset="0"/>
                <a:cs typeface="Verdana" panose="020B0604030504040204" pitchFamily="34" charset="0"/>
              </a:rPr>
              <a:t>Reporting AML concerns</a:t>
            </a:r>
          </a:p>
          <a:p>
            <a:pPr marL="342900" indent="-342900">
              <a:buFont typeface="Arial" panose="020B0604020202020204" pitchFamily="34" charset="0"/>
              <a:buChar char="•"/>
            </a:pPr>
            <a:endParaRPr lang="en-US" sz="8000" b="0" dirty="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8000" b="0" dirty="0">
                <a:ea typeface="Verdana" panose="020B0604030504040204" pitchFamily="34" charset="0"/>
                <a:cs typeface="Verdana" panose="020B0604030504040204" pitchFamily="34" charset="0"/>
              </a:rPr>
              <a:t>The role of the UKFIU </a:t>
            </a:r>
          </a:p>
          <a:p>
            <a:pPr marL="342900" indent="-342900">
              <a:buFont typeface="Arial" panose="020B0604020202020204" pitchFamily="34" charset="0"/>
              <a:buChar char="•"/>
            </a:pPr>
            <a:endParaRPr lang="en-US" sz="8000" b="0" dirty="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8000" b="0" dirty="0">
                <a:ea typeface="Verdana" panose="020B0604030504040204" pitchFamily="34" charset="0"/>
                <a:cs typeface="Verdana" panose="020B0604030504040204" pitchFamily="34" charset="0"/>
              </a:rPr>
              <a:t>The value of SARs</a:t>
            </a:r>
          </a:p>
          <a:p>
            <a:pPr marL="342900" indent="-342900">
              <a:buFont typeface="Arial" panose="020B0604020202020204" pitchFamily="34" charset="0"/>
              <a:buChar char="•"/>
            </a:pPr>
            <a:endParaRPr lang="en-US" sz="8000" b="0" dirty="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8000" b="0" dirty="0">
                <a:ea typeface="Verdana" panose="020B0604030504040204" pitchFamily="34" charset="0"/>
                <a:cs typeface="Verdana" panose="020B0604030504040204" pitchFamily="34" charset="0"/>
              </a:rPr>
              <a:t>What a good quality SAR looks like</a:t>
            </a:r>
          </a:p>
          <a:p>
            <a:pPr marL="342900" indent="-342900">
              <a:buFont typeface="Arial" panose="020B0604020202020204" pitchFamily="34" charset="0"/>
              <a:buChar char="•"/>
            </a:pPr>
            <a:endParaRPr lang="en-US" sz="8000" b="0" dirty="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8000" b="0" dirty="0">
                <a:ea typeface="Verdana" panose="020B0604030504040204" pitchFamily="34" charset="0"/>
                <a:cs typeface="Verdana" panose="020B0604030504040204" pitchFamily="34" charset="0"/>
              </a:rPr>
              <a:t>Features the National Crime Agency (NCA) are looking for</a:t>
            </a:r>
          </a:p>
          <a:p>
            <a:pPr marL="342900" indent="-342900">
              <a:buFont typeface="Arial" panose="020B0604020202020204" pitchFamily="34" charset="0"/>
              <a:buChar char="•"/>
            </a:pPr>
            <a:endParaRPr lang="en-US" sz="8000" b="0" dirty="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8000" b="0" dirty="0">
                <a:ea typeface="Verdana" panose="020B0604030504040204" pitchFamily="34" charset="0"/>
                <a:cs typeface="Verdana" panose="020B0604030504040204" pitchFamily="34" charset="0"/>
              </a:rPr>
              <a:t>SAR success stories</a:t>
            </a:r>
          </a:p>
          <a:p>
            <a:pPr marL="342900" indent="-342900">
              <a:buFont typeface="Arial" panose="020B0604020202020204" pitchFamily="34" charset="0"/>
              <a:buChar char="•"/>
            </a:pPr>
            <a:endParaRPr lang="en-US" sz="8000" b="0" dirty="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8000" b="0" dirty="0">
              <a:ea typeface="Verdana" panose="020B0604030504040204" pitchFamily="34" charset="0"/>
              <a:cs typeface="Verdana" panose="020B0604030504040204" pitchFamily="34" charset="0"/>
            </a:endParaRPr>
          </a:p>
          <a:p>
            <a:endParaRPr lang="en-GB" sz="2000" b="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32017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0520" y="256183"/>
            <a:ext cx="5220072" cy="587375"/>
          </a:xfrm>
        </p:spPr>
        <p:txBody>
          <a:bodyPr/>
          <a:lstStyle/>
          <a:p>
            <a:r>
              <a:rPr lang="en-GB" b="1" dirty="0"/>
              <a:t>Bad example narrative </a:t>
            </a:r>
          </a:p>
        </p:txBody>
      </p:sp>
      <p:sp>
        <p:nvSpPr>
          <p:cNvPr id="10" name="TextBox 9">
            <a:extLst>
              <a:ext uri="{FF2B5EF4-FFF2-40B4-BE49-F238E27FC236}">
                <a16:creationId xmlns:a16="http://schemas.microsoft.com/office/drawing/2014/main" id="{884DE5DA-C32B-614E-A935-ED027010C0A6}"/>
              </a:ext>
            </a:extLst>
          </p:cNvPr>
          <p:cNvSpPr txBox="1"/>
          <p:nvPr/>
        </p:nvSpPr>
        <p:spPr>
          <a:xfrm>
            <a:off x="395536" y="1394504"/>
            <a:ext cx="8064896" cy="3270126"/>
          </a:xfrm>
          <a:prstGeom prst="rect">
            <a:avLst/>
          </a:prstGeom>
          <a:noFill/>
        </p:spPr>
        <p:txBody>
          <a:bodyPr wrap="square" rtlCol="0">
            <a:spAutoFit/>
          </a:bodyPr>
          <a:lstStyle/>
          <a:p>
            <a:pPr algn="l">
              <a:defRPr/>
            </a:pPr>
            <a:r>
              <a:rPr lang="en-GB" sz="1400" dirty="0">
                <a:solidFill>
                  <a:srgbClr val="FF0000"/>
                </a:solidFill>
                <a:latin typeface="+mn-lt"/>
                <a:ea typeface="Verdana" panose="020B0604030504040204" pitchFamily="34" charset="0"/>
                <a:cs typeface="Verdana" panose="020B0604030504040204" pitchFamily="34" charset="0"/>
              </a:rPr>
              <a:t>****START****</a:t>
            </a:r>
          </a:p>
          <a:p>
            <a:pPr algn="l">
              <a:defRPr/>
            </a:pPr>
            <a:endParaRPr lang="en-GB" sz="1400" dirty="0">
              <a:latin typeface="+mn-lt"/>
              <a:ea typeface="Verdana" panose="020B0604030504040204" pitchFamily="34" charset="0"/>
              <a:cs typeface="Verdana" panose="020B0604030504040204" pitchFamily="34" charset="0"/>
            </a:endParaRPr>
          </a:p>
          <a:p>
            <a:pPr algn="l">
              <a:defRPr/>
            </a:pPr>
            <a:r>
              <a:rPr lang="en-GB" sz="1400" dirty="0">
                <a:latin typeface="+mn-lt"/>
                <a:ea typeface="Verdana" panose="020B0604030504040204" pitchFamily="34" charset="0"/>
                <a:cs typeface="Verdana" panose="020B0604030504040204" pitchFamily="34" charset="0"/>
              </a:rPr>
              <a:t>“WE ARE SUSPICIOUS OF THE SOURCE OF THE MONIES BECAUSE THE BUYER, JOHN DOE, HAS INSTRUCTED HIS OWN SOLICITORS IN THE TRANSACTION AND THE PURPOSE OF SENDING THE MONIES TO OUR ACCOUNT DIRECT MAYBE TO AVOID ANTI- MONEY LAUNDERING PROCEDURES REQUIRED BY HIS OWN SOLICITORS, IF THE BUYER WAS UNABLE TO PROVIDE LEGITIMATE SOURCE OF FUNDS EVIDENCE IF THE MONIES ARE DERIVED FROM BENEFIT FRAUD OR TAX EVASION.WE DO NOT HAVE AN ADDRESS FOR THE BUYER AS THIS HAS NOT BEEN DISCLOSED TO US AT THIS STAGE OF THE TRANSACTION. THE MONIES REMAIN IN OUR CLIENT ACCOUNT.WE SEEK A DEFENCE TO THE PROHIBITED ACTS OF TRANSFERRING, RETAINING AND POSSESSING CRIMINAL PROPERTY UNDER SECTIONS 327-329 POCA 2002. ……”</a:t>
            </a:r>
          </a:p>
          <a:p>
            <a:pPr algn="l">
              <a:defRPr/>
            </a:pPr>
            <a:endParaRPr lang="en-GB" sz="1400" dirty="0">
              <a:latin typeface="+mn-lt"/>
              <a:ea typeface="Verdana" panose="020B0604030504040204" pitchFamily="34" charset="0"/>
              <a:cs typeface="Verdana" panose="020B0604030504040204" pitchFamily="34" charset="0"/>
            </a:endParaRPr>
          </a:p>
          <a:p>
            <a:pPr algn="l">
              <a:defRPr/>
            </a:pPr>
            <a:r>
              <a:rPr lang="en-GB" sz="1400" dirty="0">
                <a:solidFill>
                  <a:srgbClr val="FF0000"/>
                </a:solidFill>
                <a:latin typeface="+mn-lt"/>
                <a:ea typeface="Verdana" panose="020B0604030504040204" pitchFamily="34" charset="0"/>
                <a:cs typeface="Verdana" panose="020B0604030504040204" pitchFamily="34" charset="0"/>
              </a:rPr>
              <a:t>****END****</a:t>
            </a:r>
          </a:p>
          <a:p>
            <a:endParaRPr lang="en-US" sz="1050" dirty="0">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95198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888E84A-DBD2-40B9-9402-5D52DDA8B767}"/>
              </a:ext>
            </a:extLst>
          </p:cNvPr>
          <p:cNvSpPr>
            <a:spLocks noGrp="1"/>
          </p:cNvSpPr>
          <p:nvPr>
            <p:ph type="ctrTitle" idx="4294967295"/>
          </p:nvPr>
        </p:nvSpPr>
        <p:spPr>
          <a:xfrm>
            <a:off x="107504" y="256182"/>
            <a:ext cx="5472608" cy="587376"/>
          </a:xfrm>
        </p:spPr>
        <p:txBody>
          <a:bodyPr/>
          <a:lstStyle/>
          <a:p>
            <a:r>
              <a:rPr lang="en-GB" b="1" dirty="0"/>
              <a:t>Good example narrative </a:t>
            </a:r>
          </a:p>
        </p:txBody>
      </p:sp>
      <p:sp>
        <p:nvSpPr>
          <p:cNvPr id="10" name="TextBox 9">
            <a:extLst>
              <a:ext uri="{FF2B5EF4-FFF2-40B4-BE49-F238E27FC236}">
                <a16:creationId xmlns:a16="http://schemas.microsoft.com/office/drawing/2014/main" id="{884DE5DA-C32B-614E-A935-ED027010C0A6}"/>
              </a:ext>
            </a:extLst>
          </p:cNvPr>
          <p:cNvSpPr txBox="1"/>
          <p:nvPr/>
        </p:nvSpPr>
        <p:spPr>
          <a:xfrm>
            <a:off x="82953" y="1026113"/>
            <a:ext cx="8953543" cy="3754874"/>
          </a:xfrm>
          <a:prstGeom prst="rect">
            <a:avLst/>
          </a:prstGeom>
          <a:noFill/>
        </p:spPr>
        <p:txBody>
          <a:bodyPr wrap="square" rtlCol="0">
            <a:spAutoFit/>
          </a:bodyPr>
          <a:lstStyle/>
          <a:p>
            <a:pPr algn="l"/>
            <a:r>
              <a:rPr lang="en-US" sz="1400" dirty="0">
                <a:solidFill>
                  <a:srgbClr val="FF0000"/>
                </a:solidFill>
                <a:latin typeface="+mn-lt"/>
                <a:ea typeface="Verdana" panose="020B0604030504040204" pitchFamily="34" charset="0"/>
                <a:cs typeface="Verdana" panose="020B0604030504040204" pitchFamily="34" charset="0"/>
              </a:rPr>
              <a:t>***START**** </a:t>
            </a:r>
          </a:p>
          <a:p>
            <a:pPr algn="l"/>
            <a:endParaRPr lang="en-US" sz="1400" dirty="0">
              <a:solidFill>
                <a:srgbClr val="FF0000"/>
              </a:solidFill>
              <a:latin typeface="+mn-lt"/>
              <a:ea typeface="Verdana" panose="020B0604030504040204" pitchFamily="34" charset="0"/>
              <a:cs typeface="Verdana" panose="020B0604030504040204" pitchFamily="34" charset="0"/>
            </a:endParaRPr>
          </a:p>
          <a:p>
            <a:pPr algn="l"/>
            <a:r>
              <a:rPr lang="en-GB" sz="1400" dirty="0">
                <a:latin typeface="+mn-lt"/>
              </a:rPr>
              <a:t>GLOSSARY CODE XXPROPXX</a:t>
            </a:r>
          </a:p>
          <a:p>
            <a:pPr algn="l"/>
            <a:endParaRPr lang="en-GB" sz="1400" dirty="0">
              <a:latin typeface="+mn-lt"/>
            </a:endParaRPr>
          </a:p>
          <a:p>
            <a:pPr algn="l"/>
            <a:r>
              <a:rPr lang="en-GB" sz="1400" dirty="0">
                <a:latin typeface="+mn-lt"/>
              </a:rPr>
              <a:t>This DAML is relating to the purchase of property which I, as the MLRO of John Doe (International) LLP (“JDI"), suspect may be funded by the proceeds of crime. It is an authorised disclosure under s.338 of the Proceeds of Crime Act 2002 (POCA). </a:t>
            </a:r>
          </a:p>
          <a:p>
            <a:pPr algn="l"/>
            <a:endParaRPr lang="en-GB" sz="1400" dirty="0">
              <a:latin typeface="+mn-lt"/>
            </a:endParaRPr>
          </a:p>
          <a:p>
            <a:pPr algn="l"/>
            <a:r>
              <a:rPr lang="en-GB" sz="1400" dirty="0">
                <a:latin typeface="+mn-lt"/>
              </a:rPr>
              <a:t>JDI is acting on the sale of four properties ("the Properties") on behalf of our client Stockwell Bank. The Properties were sold at auction on 28 January 2021. One of the Properties is 34 Baker Street, Barton-upon-Humber ("the Property"). This was sold for £89,000. On 10 February 2021, JDI received the sum of £5,906 ("the Deposit Monies") from the auctioneer, Sugar Auctions Limited (“SAL"). This payment represents the deposit less SALs fees. The buyer is Mr Sugar Muffin (SM) and his wife Mrs Jane Muffin ("the Buyer"). </a:t>
            </a:r>
          </a:p>
          <a:p>
            <a:pPr algn="l"/>
            <a:endParaRPr lang="en-GB" sz="1400" dirty="0">
              <a:latin typeface="+mn-lt"/>
            </a:endParaRPr>
          </a:p>
          <a:p>
            <a:pPr algn="l"/>
            <a:r>
              <a:rPr lang="en-GB" sz="1400" dirty="0">
                <a:latin typeface="+mn-lt"/>
              </a:rPr>
              <a:t>JDI undertook due diligence on the Buyer. This revealed that SM is a disqualified director. He was convicted of an indictable offence. He was given a five-year prison sentence after undercover journalists linked to uncovered criminal activity related to English language tests. </a:t>
            </a:r>
            <a:endParaRPr lang="en-US" sz="1400" dirty="0">
              <a:solidFill>
                <a:srgbClr val="FF0000"/>
              </a:solidFill>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76382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888E84A-DBD2-40B9-9402-5D52DDA8B767}"/>
              </a:ext>
            </a:extLst>
          </p:cNvPr>
          <p:cNvSpPr>
            <a:spLocks noGrp="1"/>
          </p:cNvSpPr>
          <p:nvPr>
            <p:ph type="ctrTitle" idx="4294967295"/>
          </p:nvPr>
        </p:nvSpPr>
        <p:spPr>
          <a:xfrm>
            <a:off x="107504" y="256182"/>
            <a:ext cx="5472608" cy="587376"/>
          </a:xfrm>
        </p:spPr>
        <p:txBody>
          <a:bodyPr/>
          <a:lstStyle/>
          <a:p>
            <a:r>
              <a:rPr lang="en-GB" b="1" dirty="0"/>
              <a:t>Good example narrative </a:t>
            </a:r>
          </a:p>
        </p:txBody>
      </p:sp>
      <p:sp>
        <p:nvSpPr>
          <p:cNvPr id="10" name="TextBox 9">
            <a:extLst>
              <a:ext uri="{FF2B5EF4-FFF2-40B4-BE49-F238E27FC236}">
                <a16:creationId xmlns:a16="http://schemas.microsoft.com/office/drawing/2014/main" id="{884DE5DA-C32B-614E-A935-ED027010C0A6}"/>
              </a:ext>
            </a:extLst>
          </p:cNvPr>
          <p:cNvSpPr txBox="1"/>
          <p:nvPr/>
        </p:nvSpPr>
        <p:spPr>
          <a:xfrm>
            <a:off x="111966" y="1347614"/>
            <a:ext cx="8953543" cy="3108543"/>
          </a:xfrm>
          <a:prstGeom prst="rect">
            <a:avLst/>
          </a:prstGeom>
          <a:noFill/>
        </p:spPr>
        <p:txBody>
          <a:bodyPr wrap="square" rtlCol="0">
            <a:spAutoFit/>
          </a:bodyPr>
          <a:lstStyle/>
          <a:p>
            <a:pPr algn="l"/>
            <a:r>
              <a:rPr lang="en-GB" sz="1400" dirty="0">
                <a:latin typeface="+mn-lt"/>
              </a:rPr>
              <a:t>Non-EU citizens obtained student visas after fake 'sitters' took the tests on their behalf. SM was found guilty of immigration offences in May 2016 and was jailed for five years. SM provided documentation evidencing the transfer of SM’s deposit monies. </a:t>
            </a:r>
            <a:r>
              <a:rPr lang="en-GB" sz="1400" dirty="0"/>
              <a:t>This included:</a:t>
            </a:r>
          </a:p>
          <a:p>
            <a:pPr algn="l"/>
            <a:endParaRPr lang="en-GB" sz="1400" dirty="0"/>
          </a:p>
          <a:p>
            <a:pPr lvl="1" algn="l"/>
            <a:r>
              <a:rPr lang="en-GB" sz="1400" dirty="0"/>
              <a:t>(a) a Barclays bank statement dated 17 February 2021 from the joint account of SM and his wife. This shows that they transferred £9,974 to SAL on 29th January; and </a:t>
            </a:r>
          </a:p>
          <a:p>
            <a:pPr lvl="1" algn="l"/>
            <a:endParaRPr lang="en-GB" sz="1400" dirty="0"/>
          </a:p>
          <a:p>
            <a:pPr lvl="1" algn="l"/>
            <a:r>
              <a:rPr lang="en-GB" sz="1400" dirty="0"/>
              <a:t>(b) a letter from Barclays dated 10 December 2020 confirming that SM and his wife's re-mortgage application had been successful.  </a:t>
            </a:r>
          </a:p>
          <a:p>
            <a:pPr lvl="1" algn="l"/>
            <a:r>
              <a:rPr lang="en-GB" sz="1400" dirty="0"/>
              <a:t>I have formed a suspicion that the Deposit Monies may constitute criminal property due to SM’s past criminal conduct. Completing the sale, holding and/or transferring the Deposit Monies may therefore constitute an offence under s.327, 328 and/or 329 of POCA. </a:t>
            </a:r>
          </a:p>
          <a:p>
            <a:pPr algn="l"/>
            <a:endParaRPr lang="en-GB" sz="1400" dirty="0"/>
          </a:p>
          <a:p>
            <a:pPr algn="l"/>
            <a:endParaRPr lang="en-US" sz="1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2160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888E84A-DBD2-40B9-9402-5D52DDA8B767}"/>
              </a:ext>
            </a:extLst>
          </p:cNvPr>
          <p:cNvSpPr>
            <a:spLocks noGrp="1"/>
          </p:cNvSpPr>
          <p:nvPr>
            <p:ph type="ctrTitle" idx="4294967295"/>
          </p:nvPr>
        </p:nvSpPr>
        <p:spPr>
          <a:xfrm>
            <a:off x="107504" y="256182"/>
            <a:ext cx="5472608" cy="587376"/>
          </a:xfrm>
        </p:spPr>
        <p:txBody>
          <a:bodyPr/>
          <a:lstStyle/>
          <a:p>
            <a:r>
              <a:rPr lang="en-GB" b="1" dirty="0"/>
              <a:t>Good example narrative </a:t>
            </a:r>
          </a:p>
        </p:txBody>
      </p:sp>
      <p:sp>
        <p:nvSpPr>
          <p:cNvPr id="10" name="TextBox 9">
            <a:extLst>
              <a:ext uri="{FF2B5EF4-FFF2-40B4-BE49-F238E27FC236}">
                <a16:creationId xmlns:a16="http://schemas.microsoft.com/office/drawing/2014/main" id="{884DE5DA-C32B-614E-A935-ED027010C0A6}"/>
              </a:ext>
            </a:extLst>
          </p:cNvPr>
          <p:cNvSpPr txBox="1"/>
          <p:nvPr/>
        </p:nvSpPr>
        <p:spPr>
          <a:xfrm>
            <a:off x="140039" y="1275606"/>
            <a:ext cx="8953543" cy="3108543"/>
          </a:xfrm>
          <a:prstGeom prst="rect">
            <a:avLst/>
          </a:prstGeom>
          <a:noFill/>
        </p:spPr>
        <p:txBody>
          <a:bodyPr wrap="square" rtlCol="0">
            <a:spAutoFit/>
          </a:bodyPr>
          <a:lstStyle/>
          <a:p>
            <a:pPr algn="l"/>
            <a:r>
              <a:rPr lang="en-GB" sz="1400" dirty="0">
                <a:latin typeface="+mj-lt"/>
              </a:rPr>
              <a:t>I am therefore making a disclosure under s.338 of POCA and seeking consent to:</a:t>
            </a:r>
          </a:p>
          <a:p>
            <a:pPr algn="l"/>
            <a:endParaRPr lang="en-GB" sz="1400" dirty="0">
              <a:latin typeface="+mj-lt"/>
            </a:endParaRPr>
          </a:p>
          <a:p>
            <a:pPr marL="800100" lvl="1" indent="-342900" algn="l">
              <a:buFont typeface="+mj-lt"/>
              <a:buAutoNum type="alphaLcParenR"/>
            </a:pPr>
            <a:r>
              <a:rPr lang="en-GB" sz="1400" dirty="0">
                <a:latin typeface="+mj-lt"/>
              </a:rPr>
              <a:t>accept the deposit monies (£5,906.00) which are currently in a ring-fenced account; </a:t>
            </a:r>
          </a:p>
          <a:p>
            <a:pPr marL="800100" lvl="1" indent="-342900" algn="l">
              <a:buFont typeface="+mj-lt"/>
              <a:buAutoNum type="alphaLcParenR"/>
            </a:pPr>
            <a:r>
              <a:rPr lang="en-GB" sz="1400" dirty="0">
                <a:latin typeface="+mj-lt"/>
              </a:rPr>
              <a:t>receive the completion monies from SM’s solicitors up to but not exceeding £81,031.99 (this figure is based on a completion statement when completion was to take place on 25 February 2021.  Revised completion date is 31 January 2021. We will complete no later than 15 February 2021. </a:t>
            </a:r>
          </a:p>
          <a:p>
            <a:pPr marL="800100" lvl="1" indent="-342900" algn="l">
              <a:buFont typeface="+mj-lt"/>
              <a:buAutoNum type="alphaLcParenR"/>
            </a:pPr>
            <a:r>
              <a:rPr lang="en-GB" sz="1400" dirty="0">
                <a:latin typeface="+mj-lt"/>
              </a:rPr>
              <a:t>deduct JDI’s fees from the completion monies (which are covered by the adequate consideration defence of s329 but nonetheless included for completeness), totalling £2,250 plus vat; and</a:t>
            </a:r>
          </a:p>
          <a:p>
            <a:pPr marL="800100" lvl="1" indent="-342900" algn="l">
              <a:buFont typeface="+mj-lt"/>
              <a:buAutoNum type="alphaLcParenR"/>
            </a:pPr>
            <a:r>
              <a:rPr lang="en-GB" sz="1400" dirty="0">
                <a:latin typeface="+mj-lt"/>
              </a:rPr>
              <a:t>pay the balance to our client, Stockwell Bank. The completion statement will need to be amended before we can confirm the total amount. </a:t>
            </a:r>
          </a:p>
          <a:p>
            <a:pPr algn="l"/>
            <a:r>
              <a:rPr lang="en-GB" sz="1400" dirty="0">
                <a:latin typeface="+mj-lt"/>
              </a:rPr>
              <a:t> </a:t>
            </a:r>
          </a:p>
          <a:p>
            <a:pPr algn="l"/>
            <a:r>
              <a:rPr lang="en-GB" sz="1400" dirty="0">
                <a:latin typeface="+mj-lt"/>
              </a:rPr>
              <a:t>Please note that this SAR relates to the payments in respect of the Property only.</a:t>
            </a:r>
          </a:p>
          <a:p>
            <a:pPr algn="l"/>
            <a:r>
              <a:rPr lang="en-GB" sz="1400" dirty="0">
                <a:latin typeface="+mj-lt"/>
              </a:rPr>
              <a:t> </a:t>
            </a:r>
            <a:endParaRPr lang="en-US" sz="1400" dirty="0">
              <a:solidFill>
                <a:srgbClr val="FF0000"/>
              </a:solidFill>
              <a:latin typeface="+mj-lt"/>
              <a:ea typeface="Verdana" panose="020B0604030504040204" pitchFamily="34" charset="0"/>
              <a:cs typeface="Verdana" panose="020B0604030504040204" pitchFamily="34" charset="0"/>
            </a:endParaRPr>
          </a:p>
          <a:p>
            <a:pPr algn="l"/>
            <a:r>
              <a:rPr lang="en-US" sz="1400" dirty="0">
                <a:solidFill>
                  <a:srgbClr val="FF0000"/>
                </a:solidFill>
                <a:latin typeface="+mj-lt"/>
                <a:ea typeface="Verdana" panose="020B0604030504040204" pitchFamily="34" charset="0"/>
                <a:cs typeface="Verdana" panose="020B0604030504040204" pitchFamily="34" charset="0"/>
              </a:rPr>
              <a:t>****END****</a:t>
            </a:r>
          </a:p>
        </p:txBody>
      </p:sp>
    </p:spTree>
    <p:extLst>
      <p:ext uri="{BB962C8B-B14F-4D97-AF65-F5344CB8AC3E}">
        <p14:creationId xmlns:p14="http://schemas.microsoft.com/office/powerpoint/2010/main" val="1507243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idx="4294967295"/>
          </p:nvPr>
        </p:nvSpPr>
        <p:spPr>
          <a:xfrm>
            <a:off x="179512" y="267494"/>
            <a:ext cx="6912768" cy="587375"/>
          </a:xfrm>
        </p:spPr>
        <p:txBody>
          <a:bodyPr/>
          <a:lstStyle/>
          <a:p>
            <a:r>
              <a:rPr lang="en-GB" b="1" dirty="0"/>
              <a:t>Outcomes from SARs – example 1</a:t>
            </a:r>
          </a:p>
        </p:txBody>
      </p:sp>
      <p:sp>
        <p:nvSpPr>
          <p:cNvPr id="2" name="Rectangle 1"/>
          <p:cNvSpPr/>
          <p:nvPr/>
        </p:nvSpPr>
        <p:spPr>
          <a:xfrm>
            <a:off x="323528" y="1203598"/>
            <a:ext cx="8568952" cy="3964162"/>
          </a:xfrm>
          <a:prstGeom prst="rect">
            <a:avLst/>
          </a:prstGeom>
        </p:spPr>
        <p:txBody>
          <a:bodyPr wrap="square">
            <a:spAutoFit/>
          </a:bodyPr>
          <a:lstStyle/>
          <a:p>
            <a:pPr marL="342900" indent="-342900" algn="l">
              <a:lnSpc>
                <a:spcPct val="90000"/>
              </a:lnSpc>
              <a:spcBef>
                <a:spcPts val="0"/>
              </a:spcBef>
              <a:spcAft>
                <a:spcPts val="0"/>
              </a:spcAft>
              <a:buClr>
                <a:srgbClr val="9E1B34"/>
              </a:buClr>
              <a:buFont typeface="Arial" panose="020B0604020202020204" pitchFamily="34" charset="0"/>
              <a:buChar char="•"/>
            </a:pPr>
            <a:r>
              <a:rPr lang="en-GB" sz="2000" dirty="0">
                <a:solidFill>
                  <a:srgbClr val="262626"/>
                </a:solidFill>
                <a:latin typeface="+mn-lt"/>
                <a:ea typeface="ＭＳ Ｐゴシック" charset="0"/>
              </a:rPr>
              <a:t>UKFIU received a DAML seeking to return monies to the subject. Monies made up of a mixture of virtual assets, USD and Euros totalling £17,035,130</a:t>
            </a:r>
          </a:p>
          <a:p>
            <a:pPr marL="342900" indent="-342900" algn="l">
              <a:lnSpc>
                <a:spcPct val="90000"/>
              </a:lnSpc>
              <a:spcBef>
                <a:spcPts val="0"/>
              </a:spcBef>
              <a:spcAft>
                <a:spcPts val="0"/>
              </a:spcAft>
              <a:buClr>
                <a:srgbClr val="9E1B34"/>
              </a:buClr>
              <a:buFont typeface="Arial" panose="020B0604020202020204" pitchFamily="34" charset="0"/>
              <a:buChar char="•"/>
            </a:pPr>
            <a:endParaRPr lang="en-GB" sz="2000" dirty="0">
              <a:solidFill>
                <a:srgbClr val="262626"/>
              </a:solidFill>
              <a:latin typeface="+mn-lt"/>
              <a:ea typeface="ＭＳ Ｐゴシック" charset="0"/>
            </a:endParaRPr>
          </a:p>
          <a:p>
            <a:pPr marL="342900" indent="-342900" algn="l">
              <a:lnSpc>
                <a:spcPct val="90000"/>
              </a:lnSpc>
              <a:spcBef>
                <a:spcPts val="0"/>
              </a:spcBef>
              <a:spcAft>
                <a:spcPts val="0"/>
              </a:spcAft>
              <a:buClr>
                <a:srgbClr val="9E1B34"/>
              </a:buClr>
              <a:buFont typeface="Arial" panose="020B0604020202020204" pitchFamily="34" charset="0"/>
              <a:buChar char="•"/>
            </a:pPr>
            <a:r>
              <a:rPr lang="en-GB" sz="2000" dirty="0">
                <a:solidFill>
                  <a:srgbClr val="262626"/>
                </a:solidFill>
                <a:latin typeface="+mn-lt"/>
                <a:ea typeface="ＭＳ Ｐゴシック" charset="0"/>
              </a:rPr>
              <a:t>The subject is linked to illegal sale of cannabis and synthetic drugs through outlets in Poland and Czech Republic</a:t>
            </a:r>
          </a:p>
          <a:p>
            <a:pPr marL="342900" indent="-342900" algn="l">
              <a:lnSpc>
                <a:spcPct val="90000"/>
              </a:lnSpc>
              <a:spcBef>
                <a:spcPts val="0"/>
              </a:spcBef>
              <a:spcAft>
                <a:spcPts val="0"/>
              </a:spcAft>
              <a:buClr>
                <a:srgbClr val="9E1B34"/>
              </a:buClr>
              <a:buFont typeface="Arial" panose="020B0604020202020204" pitchFamily="34" charset="0"/>
              <a:buChar char="•"/>
            </a:pPr>
            <a:endParaRPr lang="en-GB" sz="2000" dirty="0">
              <a:solidFill>
                <a:srgbClr val="262626"/>
              </a:solidFill>
              <a:latin typeface="+mn-lt"/>
              <a:ea typeface="ＭＳ Ｐゴシック" charset="0"/>
            </a:endParaRPr>
          </a:p>
          <a:p>
            <a:pPr marL="342900" indent="-342900" algn="l">
              <a:lnSpc>
                <a:spcPct val="90000"/>
              </a:lnSpc>
              <a:spcBef>
                <a:spcPts val="0"/>
              </a:spcBef>
              <a:spcAft>
                <a:spcPts val="0"/>
              </a:spcAft>
              <a:buClr>
                <a:srgbClr val="9E1B34"/>
              </a:buClr>
              <a:buFont typeface="Arial" panose="020B0604020202020204" pitchFamily="34" charset="0"/>
              <a:buChar char="•"/>
            </a:pPr>
            <a:r>
              <a:rPr lang="en-GB" sz="2000" dirty="0">
                <a:solidFill>
                  <a:srgbClr val="262626"/>
                </a:solidFill>
                <a:latin typeface="+mn-lt"/>
                <a:ea typeface="ＭＳ Ｐゴシック" charset="0"/>
              </a:rPr>
              <a:t>The DAML identified no current overseas investigation and monies are onshore in UK. Monies are suspected proceeds of crime</a:t>
            </a:r>
          </a:p>
          <a:p>
            <a:pPr marL="342900" indent="-342900" algn="l">
              <a:lnSpc>
                <a:spcPct val="90000"/>
              </a:lnSpc>
              <a:spcBef>
                <a:spcPts val="0"/>
              </a:spcBef>
              <a:spcAft>
                <a:spcPts val="0"/>
              </a:spcAft>
              <a:buClr>
                <a:srgbClr val="9E1B34"/>
              </a:buClr>
              <a:buFont typeface="Arial" panose="020B0604020202020204" pitchFamily="34" charset="0"/>
              <a:buChar char="•"/>
            </a:pPr>
            <a:endParaRPr lang="en-GB" sz="2000" dirty="0">
              <a:solidFill>
                <a:srgbClr val="262626"/>
              </a:solidFill>
              <a:latin typeface="+mn-lt"/>
              <a:ea typeface="ＭＳ Ｐゴシック" charset="0"/>
            </a:endParaRPr>
          </a:p>
          <a:p>
            <a:pPr marL="342900" indent="-342900" algn="l">
              <a:lnSpc>
                <a:spcPct val="90000"/>
              </a:lnSpc>
              <a:spcBef>
                <a:spcPts val="0"/>
              </a:spcBef>
              <a:spcAft>
                <a:spcPts val="0"/>
              </a:spcAft>
              <a:buClr>
                <a:srgbClr val="9E1B34"/>
              </a:buClr>
              <a:buFont typeface="Arial" panose="020B0604020202020204" pitchFamily="34" charset="0"/>
              <a:buChar char="•"/>
            </a:pPr>
            <a:r>
              <a:rPr lang="en-GB" sz="2000" dirty="0">
                <a:solidFill>
                  <a:srgbClr val="262626"/>
                </a:solidFill>
                <a:latin typeface="+mn-lt"/>
                <a:ea typeface="ＭＳ Ｐゴシック" charset="0"/>
              </a:rPr>
              <a:t>UKFIU refused consent and subsequently arrested offenders, achieving a restraint order in the process</a:t>
            </a:r>
          </a:p>
          <a:p>
            <a:pPr marL="342900" indent="-342900" algn="l">
              <a:lnSpc>
                <a:spcPct val="90000"/>
              </a:lnSpc>
              <a:spcBef>
                <a:spcPts val="0"/>
              </a:spcBef>
              <a:spcAft>
                <a:spcPts val="0"/>
              </a:spcAft>
              <a:buClr>
                <a:srgbClr val="9E1B34"/>
              </a:buClr>
              <a:buFont typeface="Arial" panose="020B0604020202020204" pitchFamily="34" charset="0"/>
              <a:buChar char="•"/>
            </a:pPr>
            <a:endParaRPr lang="en-GB" dirty="0">
              <a:solidFill>
                <a:srgbClr val="262626"/>
              </a:solidFill>
              <a:latin typeface="+mn-lt"/>
              <a:ea typeface="ＭＳ Ｐゴシック" charset="0"/>
            </a:endParaRPr>
          </a:p>
          <a:p>
            <a:pPr marL="214313" indent="-214313">
              <a:buFont typeface="Arial" panose="020B0604020202020204" pitchFamily="34" charset="0"/>
              <a:buChar char="•"/>
            </a:pPr>
            <a:endParaRPr lang="en-GB" sz="1400" dirty="0">
              <a:latin typeface="+mj-lt"/>
              <a:cs typeface="Arabic Typesetting" panose="03020402040406030203" pitchFamily="66" charset="-78"/>
            </a:endParaRPr>
          </a:p>
        </p:txBody>
      </p:sp>
    </p:spTree>
    <p:extLst>
      <p:ext uri="{BB962C8B-B14F-4D97-AF65-F5344CB8AC3E}">
        <p14:creationId xmlns:p14="http://schemas.microsoft.com/office/powerpoint/2010/main" val="1352690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idx="4294967295"/>
          </p:nvPr>
        </p:nvSpPr>
        <p:spPr>
          <a:xfrm>
            <a:off x="179512" y="267494"/>
            <a:ext cx="6912768" cy="587375"/>
          </a:xfrm>
        </p:spPr>
        <p:txBody>
          <a:bodyPr/>
          <a:lstStyle/>
          <a:p>
            <a:r>
              <a:rPr lang="en-GB" b="1" dirty="0"/>
              <a:t>Outcomes from SARs- example 2</a:t>
            </a:r>
          </a:p>
        </p:txBody>
      </p:sp>
      <p:sp>
        <p:nvSpPr>
          <p:cNvPr id="2" name="Rectangle 1"/>
          <p:cNvSpPr/>
          <p:nvPr/>
        </p:nvSpPr>
        <p:spPr>
          <a:xfrm>
            <a:off x="347502" y="1203598"/>
            <a:ext cx="8448996" cy="4062651"/>
          </a:xfrm>
          <a:prstGeom prst="rect">
            <a:avLst/>
          </a:prstGeom>
        </p:spPr>
        <p:txBody>
          <a:bodyPr wrap="square">
            <a:spAutoFit/>
          </a:bodyPr>
          <a:lstStyle/>
          <a:p>
            <a:pPr marL="342900" indent="-342900" algn="l">
              <a:lnSpc>
                <a:spcPct val="90000"/>
              </a:lnSpc>
              <a:spcBef>
                <a:spcPts val="0"/>
              </a:spcBef>
              <a:spcAft>
                <a:spcPts val="0"/>
              </a:spcAft>
              <a:buClr>
                <a:srgbClr val="9E1B34"/>
              </a:buClr>
              <a:buFont typeface="Arial" panose="020B0604020202020204" pitchFamily="34" charset="0"/>
              <a:buChar char="•"/>
            </a:pPr>
            <a:r>
              <a:rPr lang="en-GB" sz="2000" dirty="0">
                <a:solidFill>
                  <a:srgbClr val="262626"/>
                </a:solidFill>
                <a:latin typeface="+mn-lt"/>
                <a:ea typeface="ＭＳ Ｐゴシック" charset="0"/>
              </a:rPr>
              <a:t>Received a DAML where reporter was seeking to exit and pay away £695,921.38 to the subject</a:t>
            </a:r>
          </a:p>
          <a:p>
            <a:pPr marL="342900" indent="-342900" algn="l">
              <a:lnSpc>
                <a:spcPct val="90000"/>
              </a:lnSpc>
              <a:spcBef>
                <a:spcPts val="0"/>
              </a:spcBef>
              <a:spcAft>
                <a:spcPts val="0"/>
              </a:spcAft>
              <a:buClr>
                <a:srgbClr val="9E1B34"/>
              </a:buClr>
              <a:buFont typeface="Arial" panose="020B0604020202020204" pitchFamily="34" charset="0"/>
              <a:buChar char="•"/>
            </a:pPr>
            <a:endParaRPr lang="en-GB" sz="2000" dirty="0">
              <a:solidFill>
                <a:srgbClr val="262626"/>
              </a:solidFill>
              <a:latin typeface="+mn-lt"/>
              <a:ea typeface="ＭＳ Ｐゴシック" charset="0"/>
            </a:endParaRPr>
          </a:p>
          <a:p>
            <a:pPr marL="342900" indent="-342900" algn="l">
              <a:lnSpc>
                <a:spcPct val="90000"/>
              </a:lnSpc>
              <a:spcBef>
                <a:spcPts val="0"/>
              </a:spcBef>
              <a:spcAft>
                <a:spcPts val="0"/>
              </a:spcAft>
              <a:buClr>
                <a:srgbClr val="9E1B34"/>
              </a:buClr>
              <a:buFont typeface="Arial" panose="020B0604020202020204" pitchFamily="34" charset="0"/>
              <a:buChar char="•"/>
            </a:pPr>
            <a:r>
              <a:rPr lang="en-GB" sz="2000" dirty="0">
                <a:solidFill>
                  <a:srgbClr val="262626"/>
                </a:solidFill>
                <a:latin typeface="+mn-lt"/>
                <a:ea typeface="ＭＳ Ｐゴシック" charset="0"/>
              </a:rPr>
              <a:t>Following financial intelligence checks, UKFIU identified that Guernsey FIU had an interest in the subject. Confirmed Guernsey Police were investigating the subject for money laundering via cryptocurrency and a number of UK bank accounts had been identified</a:t>
            </a:r>
          </a:p>
          <a:p>
            <a:pPr marL="342900" indent="-342900" algn="l">
              <a:lnSpc>
                <a:spcPct val="90000"/>
              </a:lnSpc>
              <a:spcBef>
                <a:spcPts val="0"/>
              </a:spcBef>
              <a:spcAft>
                <a:spcPts val="0"/>
              </a:spcAft>
              <a:buClr>
                <a:srgbClr val="9E1B34"/>
              </a:buClr>
              <a:buFont typeface="Arial" panose="020B0604020202020204" pitchFamily="34" charset="0"/>
              <a:buChar char="•"/>
            </a:pPr>
            <a:endParaRPr lang="en-GB" sz="2000" dirty="0">
              <a:solidFill>
                <a:srgbClr val="262626"/>
              </a:solidFill>
              <a:latin typeface="+mn-lt"/>
              <a:ea typeface="ＭＳ Ｐゴシック" charset="0"/>
            </a:endParaRPr>
          </a:p>
          <a:p>
            <a:pPr marL="342900" indent="-342900" algn="l">
              <a:lnSpc>
                <a:spcPct val="90000"/>
              </a:lnSpc>
              <a:spcBef>
                <a:spcPts val="0"/>
              </a:spcBef>
              <a:spcAft>
                <a:spcPts val="0"/>
              </a:spcAft>
              <a:buClr>
                <a:srgbClr val="9E1B34"/>
              </a:buClr>
              <a:buFont typeface="Arial" panose="020B0604020202020204" pitchFamily="34" charset="0"/>
              <a:buChar char="•"/>
            </a:pPr>
            <a:r>
              <a:rPr lang="en-GB" sz="2000" dirty="0">
                <a:solidFill>
                  <a:srgbClr val="262626"/>
                </a:solidFill>
                <a:latin typeface="+mn-lt"/>
                <a:ea typeface="ＭＳ Ｐゴシック" charset="0"/>
              </a:rPr>
              <a:t>UKFIU, wider law enforcement community coordinated a response leading to asset freezing orders for eight UK bank accounts in the subject's name valued at £2.6 million </a:t>
            </a:r>
          </a:p>
          <a:p>
            <a:pPr marL="214313" indent="-214313">
              <a:buFont typeface="Arial" panose="020B0604020202020204" pitchFamily="34" charset="0"/>
              <a:buChar char="•"/>
            </a:pPr>
            <a:endParaRPr lang="en-GB" sz="1400" dirty="0">
              <a:latin typeface="+mj-lt"/>
              <a:cs typeface="Arabic Typesetting" panose="03020402040406030203" pitchFamily="66" charset="-78"/>
            </a:endParaRPr>
          </a:p>
          <a:p>
            <a:pPr marL="214313" indent="-214313">
              <a:buFont typeface="Arial" panose="020B0604020202020204" pitchFamily="34" charset="0"/>
              <a:buChar char="•"/>
            </a:pPr>
            <a:endParaRPr lang="en-GB" sz="1400" dirty="0">
              <a:latin typeface="+mj-lt"/>
              <a:cs typeface="Arabic Typesetting" panose="03020402040406030203" pitchFamily="66" charset="-78"/>
            </a:endParaRPr>
          </a:p>
          <a:p>
            <a:pPr marL="214313" indent="-214313">
              <a:buFont typeface="Arial" panose="020B0604020202020204" pitchFamily="34" charset="0"/>
              <a:buChar char="•"/>
            </a:pPr>
            <a:endParaRPr lang="en-GB" sz="1400" dirty="0">
              <a:latin typeface="+mj-lt"/>
              <a:cs typeface="Arabic Typesetting" panose="03020402040406030203" pitchFamily="66" charset="-78"/>
            </a:endParaRPr>
          </a:p>
        </p:txBody>
      </p:sp>
    </p:spTree>
    <p:extLst>
      <p:ext uri="{BB962C8B-B14F-4D97-AF65-F5344CB8AC3E}">
        <p14:creationId xmlns:p14="http://schemas.microsoft.com/office/powerpoint/2010/main" val="3561137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idx="4294967295"/>
          </p:nvPr>
        </p:nvSpPr>
        <p:spPr>
          <a:xfrm>
            <a:off x="179512" y="267494"/>
            <a:ext cx="6912768" cy="587375"/>
          </a:xfrm>
        </p:spPr>
        <p:txBody>
          <a:bodyPr/>
          <a:lstStyle/>
          <a:p>
            <a:r>
              <a:rPr lang="en-GB" b="1" dirty="0"/>
              <a:t>UKFIU – Engagement Survey</a:t>
            </a:r>
          </a:p>
        </p:txBody>
      </p:sp>
      <p:pic>
        <p:nvPicPr>
          <p:cNvPr id="1027" name="Picture 3" descr="C:\Users\javedk\AppData\Local\Microsoft\Windows\Temporary Internet Files\Content.Outlook\CLKA59US\QR code v2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09" y="1824534"/>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3568" y="1698209"/>
            <a:ext cx="4572000" cy="3016210"/>
          </a:xfrm>
          <a:prstGeom prst="rect">
            <a:avLst/>
          </a:prstGeom>
        </p:spPr>
        <p:txBody>
          <a:bodyPr>
            <a:spAutoFit/>
          </a:bodyPr>
          <a:lstStyle/>
          <a:p>
            <a:pPr algn="l"/>
            <a:endParaRPr lang="en-GB" sz="1400" dirty="0"/>
          </a:p>
          <a:p>
            <a:pPr algn="l"/>
            <a:r>
              <a:rPr lang="en-GB" sz="1400" dirty="0"/>
              <a:t>The UKFIU invites all members of the </a:t>
            </a:r>
            <a:r>
              <a:rPr lang="en-GB" sz="1400" b="1" dirty="0"/>
              <a:t>regulated sector </a:t>
            </a:r>
            <a:r>
              <a:rPr lang="en-GB" sz="1400" dirty="0"/>
              <a:t>to respond to their reporter engagement survey, to help the unit understand how well they are currently supporting our reporters. The more the team find out about our interactions, the more they can do to better support you in future. </a:t>
            </a:r>
          </a:p>
          <a:p>
            <a:pPr algn="l"/>
            <a:endParaRPr lang="en-GB" sz="1400" dirty="0"/>
          </a:p>
          <a:p>
            <a:pPr algn="l"/>
            <a:r>
              <a:rPr lang="en-GB" sz="1400" dirty="0"/>
              <a:t>Scan the QR code on your smartphone or access the following link;</a:t>
            </a:r>
          </a:p>
          <a:p>
            <a:pPr algn="l"/>
            <a:endParaRPr lang="en-GB" sz="1400" dirty="0"/>
          </a:p>
          <a:p>
            <a:pPr algn="l"/>
            <a:r>
              <a:rPr lang="en-GB" sz="1800" u="sng" dirty="0">
                <a:solidFill>
                  <a:srgbClr val="0563C1"/>
                </a:solidFill>
                <a:effectLst/>
                <a:latin typeface="Arial" panose="020B0604020202020204" pitchFamily="34" charset="0"/>
                <a:ea typeface="Calibri" panose="020F0502020204030204" pitchFamily="34" charset="0"/>
                <a:hlinkClick r:id="rId4"/>
              </a:rPr>
              <a:t>https://www.homeofficesurveys.homeoffice.gov.uk/s/C1VY0M</a:t>
            </a:r>
            <a:endParaRPr lang="en-GB" sz="1400" dirty="0"/>
          </a:p>
        </p:txBody>
      </p:sp>
    </p:spTree>
    <p:extLst>
      <p:ext uri="{BB962C8B-B14F-4D97-AF65-F5344CB8AC3E}">
        <p14:creationId xmlns:p14="http://schemas.microsoft.com/office/powerpoint/2010/main" val="3601774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05A6E-8150-47F2-97F3-F53FCA4FE54F}"/>
              </a:ext>
            </a:extLst>
          </p:cNvPr>
          <p:cNvSpPr>
            <a:spLocks noGrp="1"/>
          </p:cNvSpPr>
          <p:nvPr>
            <p:ph type="title"/>
          </p:nvPr>
        </p:nvSpPr>
        <p:spPr/>
        <p:txBody>
          <a:bodyPr/>
          <a:lstStyle/>
          <a:p>
            <a:r>
              <a:rPr lang="en-US" b="1" dirty="0"/>
              <a:t>Reporting concerns</a:t>
            </a:r>
            <a:endParaRPr lang="en-GB" b="1" dirty="0"/>
          </a:p>
        </p:txBody>
      </p:sp>
      <p:sp>
        <p:nvSpPr>
          <p:cNvPr id="3" name="Content Placeholder 2">
            <a:extLst>
              <a:ext uri="{FF2B5EF4-FFF2-40B4-BE49-F238E27FC236}">
                <a16:creationId xmlns:a16="http://schemas.microsoft.com/office/drawing/2014/main" id="{ACA05758-F8B3-4A0C-8FDA-3F744A8ACFE1}"/>
              </a:ext>
            </a:extLst>
          </p:cNvPr>
          <p:cNvSpPr>
            <a:spLocks noGrp="1"/>
          </p:cNvSpPr>
          <p:nvPr>
            <p:ph idx="1"/>
          </p:nvPr>
        </p:nvSpPr>
        <p:spPr>
          <a:xfrm>
            <a:off x="501650" y="3219425"/>
            <a:ext cx="8642350" cy="936501"/>
          </a:xfrm>
        </p:spPr>
        <p:txBody>
          <a:bodyPr/>
          <a:lstStyle/>
          <a:p>
            <a:r>
              <a:rPr lang="en-US" sz="1600" dirty="0">
                <a:effectLst/>
                <a:latin typeface="Arial" panose="020B0604020202020204" pitchFamily="34" charset="0"/>
                <a:ea typeface="Calibri" panose="020F0502020204030204" pitchFamily="34" charset="0"/>
              </a:rPr>
              <a:t>Repeated or intentional breaches of legal requirements in relation to applicable anti-money laundering legislation or regulation</a:t>
            </a:r>
          </a:p>
          <a:p>
            <a:r>
              <a:rPr lang="en-US" sz="1600" dirty="0">
                <a:effectLst/>
                <a:latin typeface="Arial" panose="020B0604020202020204" pitchFamily="34" charset="0"/>
                <a:ea typeface="Calibri" panose="020F0502020204030204" pitchFamily="34" charset="0"/>
              </a:rPr>
              <a:t>Systemic breaches associated with a failure of AML-related policies, controls or procedures (including training)</a:t>
            </a:r>
          </a:p>
          <a:p>
            <a:r>
              <a:rPr lang="en-US" sz="1600" dirty="0">
                <a:effectLst/>
                <a:latin typeface="Arial" panose="020B0604020202020204" pitchFamily="34" charset="0"/>
                <a:ea typeface="Calibri" panose="020F0502020204030204" pitchFamily="34" charset="0"/>
              </a:rPr>
              <a:t>Facilitation of business activities which bear the hallmarks of money laundering activity</a:t>
            </a:r>
          </a:p>
          <a:p>
            <a:endParaRPr lang="en-US" sz="1800" dirty="0">
              <a:effectLst/>
              <a:latin typeface="Arial" panose="020B0604020202020204" pitchFamily="34" charset="0"/>
              <a:ea typeface="Calibri" panose="020F0502020204030204" pitchFamily="34" charset="0"/>
            </a:endParaRPr>
          </a:p>
          <a:p>
            <a:endParaRPr lang="en-US" sz="1800" dirty="0">
              <a:latin typeface="Arial" panose="020B0604020202020204" pitchFamily="34" charset="0"/>
            </a:endParaRPr>
          </a:p>
          <a:p>
            <a:endParaRPr lang="en-GB" dirty="0"/>
          </a:p>
        </p:txBody>
      </p:sp>
      <p:sp>
        <p:nvSpPr>
          <p:cNvPr id="6" name="TextBox 5">
            <a:extLst>
              <a:ext uri="{FF2B5EF4-FFF2-40B4-BE49-F238E27FC236}">
                <a16:creationId xmlns:a16="http://schemas.microsoft.com/office/drawing/2014/main" id="{25719432-0D72-4533-B69A-FD0A03673632}"/>
              </a:ext>
            </a:extLst>
          </p:cNvPr>
          <p:cNvSpPr txBox="1"/>
          <p:nvPr/>
        </p:nvSpPr>
        <p:spPr>
          <a:xfrm>
            <a:off x="-540568" y="1029089"/>
            <a:ext cx="9036496" cy="461665"/>
          </a:xfrm>
          <a:prstGeom prst="rect">
            <a:avLst/>
          </a:prstGeom>
          <a:noFill/>
        </p:spPr>
        <p:txBody>
          <a:bodyPr wrap="square" rtlCol="0">
            <a:spAutoFit/>
          </a:bodyPr>
          <a:lstStyle/>
          <a:p>
            <a:r>
              <a:rPr lang="en-US" b="1" dirty="0"/>
              <a:t>For breaches of our Standards and Regulations…</a:t>
            </a:r>
            <a:endParaRPr lang="en-GB" b="1" dirty="0"/>
          </a:p>
        </p:txBody>
      </p:sp>
      <p:sp>
        <p:nvSpPr>
          <p:cNvPr id="7" name="TextBox 6">
            <a:extLst>
              <a:ext uri="{FF2B5EF4-FFF2-40B4-BE49-F238E27FC236}">
                <a16:creationId xmlns:a16="http://schemas.microsoft.com/office/drawing/2014/main" id="{CB7E8505-C74E-4596-A800-583F7A32C88D}"/>
              </a:ext>
            </a:extLst>
          </p:cNvPr>
          <p:cNvSpPr txBox="1"/>
          <p:nvPr/>
        </p:nvSpPr>
        <p:spPr>
          <a:xfrm>
            <a:off x="186537" y="2644078"/>
            <a:ext cx="4608512" cy="461665"/>
          </a:xfrm>
          <a:prstGeom prst="rect">
            <a:avLst/>
          </a:prstGeom>
          <a:noFill/>
        </p:spPr>
        <p:txBody>
          <a:bodyPr wrap="square" rtlCol="0">
            <a:spAutoFit/>
          </a:bodyPr>
          <a:lstStyle/>
          <a:p>
            <a:r>
              <a:rPr lang="en-US" b="1" dirty="0"/>
              <a:t>What could this be for AML?</a:t>
            </a:r>
            <a:endParaRPr lang="en-GB" b="1" dirty="0"/>
          </a:p>
        </p:txBody>
      </p:sp>
      <p:sp>
        <p:nvSpPr>
          <p:cNvPr id="10" name="Content Placeholder 2">
            <a:extLst>
              <a:ext uri="{FF2B5EF4-FFF2-40B4-BE49-F238E27FC236}">
                <a16:creationId xmlns:a16="http://schemas.microsoft.com/office/drawing/2014/main" id="{DE9F02B8-BA02-47B5-A72C-0BE3ED85EBC9}"/>
              </a:ext>
            </a:extLst>
          </p:cNvPr>
          <p:cNvSpPr txBox="1">
            <a:spLocks/>
          </p:cNvSpPr>
          <p:nvPr/>
        </p:nvSpPr>
        <p:spPr bwMode="auto">
          <a:xfrm>
            <a:off x="501650" y="1562922"/>
            <a:ext cx="8160265" cy="9365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E1B34"/>
              </a:buClr>
              <a:buChar char="•"/>
              <a:defRPr sz="2400">
                <a:solidFill>
                  <a:srgbClr val="262626"/>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9E1B34"/>
              </a:buClr>
              <a:buChar char="–"/>
              <a:defRPr sz="2200">
                <a:solidFill>
                  <a:srgbClr val="262626"/>
                </a:solidFill>
                <a:latin typeface="+mn-lt"/>
                <a:ea typeface="ＭＳ Ｐゴシック" charset="0"/>
              </a:defRPr>
            </a:lvl2pPr>
            <a:lvl3pPr marL="1143000" indent="-228600" algn="l" rtl="0" eaLnBrk="1" fontAlgn="base" hangingPunct="1">
              <a:spcBef>
                <a:spcPct val="20000"/>
              </a:spcBef>
              <a:spcAft>
                <a:spcPct val="0"/>
              </a:spcAft>
              <a:buClr>
                <a:srgbClr val="9E1B34"/>
              </a:buClr>
              <a:buChar char="•"/>
              <a:defRPr sz="2000">
                <a:solidFill>
                  <a:srgbClr val="262626"/>
                </a:solidFill>
                <a:latin typeface="+mn-lt"/>
                <a:ea typeface="ＭＳ Ｐゴシック" charset="0"/>
              </a:defRPr>
            </a:lvl3pPr>
            <a:lvl4pPr marL="1600200" indent="-228600" algn="l" rtl="0" eaLnBrk="1" fontAlgn="base" hangingPunct="1">
              <a:spcBef>
                <a:spcPct val="20000"/>
              </a:spcBef>
              <a:spcAft>
                <a:spcPct val="0"/>
              </a:spcAft>
              <a:buClr>
                <a:srgbClr val="9E1B34"/>
              </a:buClr>
              <a:buChar char="–"/>
              <a:defRPr>
                <a:solidFill>
                  <a:srgbClr val="262626"/>
                </a:solidFill>
                <a:latin typeface="+mn-lt"/>
                <a:ea typeface="ＭＳ Ｐゴシック" charset="0"/>
              </a:defRPr>
            </a:lvl4pPr>
            <a:lvl5pPr marL="2057400" indent="-228600" algn="l" rtl="0" eaLnBrk="1" fontAlgn="base" hangingPunct="1">
              <a:spcBef>
                <a:spcPct val="20000"/>
              </a:spcBef>
              <a:spcAft>
                <a:spcPct val="0"/>
              </a:spcAft>
              <a:buClr>
                <a:srgbClr val="9E1B34"/>
              </a:buClr>
              <a:buChar char="»"/>
              <a:defRPr sz="1600">
                <a:solidFill>
                  <a:srgbClr val="262626"/>
                </a:solidFill>
                <a:latin typeface="+mn-lt"/>
                <a:ea typeface="ＭＳ Ｐゴシック" charset="0"/>
              </a:defRPr>
            </a:lvl5pPr>
            <a:lvl6pPr marL="2514600" indent="-228600" algn="l" rtl="0" eaLnBrk="1" fontAlgn="base" hangingPunct="1">
              <a:spcBef>
                <a:spcPct val="20000"/>
              </a:spcBef>
              <a:spcAft>
                <a:spcPct val="0"/>
              </a:spcAft>
              <a:buClr>
                <a:srgbClr val="9E1B34"/>
              </a:buClr>
              <a:buChar char="»"/>
              <a:defRPr sz="1600">
                <a:solidFill>
                  <a:schemeClr val="tx1"/>
                </a:solidFill>
                <a:latin typeface="+mn-lt"/>
              </a:defRPr>
            </a:lvl6pPr>
            <a:lvl7pPr marL="2971800" indent="-228600" algn="l" rtl="0" eaLnBrk="1" fontAlgn="base" hangingPunct="1">
              <a:spcBef>
                <a:spcPct val="20000"/>
              </a:spcBef>
              <a:spcAft>
                <a:spcPct val="0"/>
              </a:spcAft>
              <a:buClr>
                <a:srgbClr val="9E1B34"/>
              </a:buClr>
              <a:buChar char="»"/>
              <a:defRPr sz="1600">
                <a:solidFill>
                  <a:schemeClr val="tx1"/>
                </a:solidFill>
                <a:latin typeface="+mn-lt"/>
              </a:defRPr>
            </a:lvl7pPr>
            <a:lvl8pPr marL="3429000" indent="-228600" algn="l" rtl="0" eaLnBrk="1" fontAlgn="base" hangingPunct="1">
              <a:spcBef>
                <a:spcPct val="20000"/>
              </a:spcBef>
              <a:spcAft>
                <a:spcPct val="0"/>
              </a:spcAft>
              <a:buClr>
                <a:srgbClr val="9E1B34"/>
              </a:buClr>
              <a:buChar char="»"/>
              <a:defRPr sz="1600">
                <a:solidFill>
                  <a:schemeClr val="tx1"/>
                </a:solidFill>
                <a:latin typeface="+mn-lt"/>
              </a:defRPr>
            </a:lvl8pPr>
            <a:lvl9pPr marL="3886200" indent="-228600" algn="l" rtl="0" eaLnBrk="1" fontAlgn="base" hangingPunct="1">
              <a:spcBef>
                <a:spcPct val="20000"/>
              </a:spcBef>
              <a:spcAft>
                <a:spcPct val="0"/>
              </a:spcAft>
              <a:buClr>
                <a:srgbClr val="9E1B34"/>
              </a:buClr>
              <a:buChar char="»"/>
              <a:defRPr sz="1600">
                <a:solidFill>
                  <a:schemeClr val="tx1"/>
                </a:solidFill>
                <a:latin typeface="+mn-lt"/>
              </a:defRPr>
            </a:lvl9pPr>
          </a:lstStyle>
          <a:p>
            <a:r>
              <a:rPr lang="en-US" sz="1600" kern="0" dirty="0">
                <a:latin typeface="Arial" panose="020B0604020202020204" pitchFamily="34" charset="0"/>
                <a:ea typeface="Calibri" panose="020F0502020204030204" pitchFamily="34" charset="0"/>
              </a:rPr>
              <a:t>Any facts or matters that you reasonably believe are capable of amounting to a serious breach of regulatory arrangements</a:t>
            </a:r>
          </a:p>
          <a:p>
            <a:r>
              <a:rPr lang="en-US" sz="1600" kern="0" dirty="0">
                <a:latin typeface="Arial" panose="020B0604020202020204" pitchFamily="34" charset="0"/>
                <a:ea typeface="Calibri" panose="020F0502020204030204" pitchFamily="34" charset="0"/>
              </a:rPr>
              <a:t>See Paragraph 7.7, Code for Individuals, Paragraph 3.9, Code for Firms</a:t>
            </a:r>
          </a:p>
          <a:p>
            <a:pPr marL="0" indent="0">
              <a:buNone/>
            </a:pPr>
            <a:endParaRPr lang="en-US" sz="1800" kern="0" dirty="0">
              <a:latin typeface="Arial" panose="020B0604020202020204" pitchFamily="34" charset="0"/>
            </a:endParaRPr>
          </a:p>
          <a:p>
            <a:endParaRPr lang="en-GB" kern="0" dirty="0"/>
          </a:p>
        </p:txBody>
      </p:sp>
    </p:spTree>
    <p:extLst>
      <p:ext uri="{BB962C8B-B14F-4D97-AF65-F5344CB8AC3E}">
        <p14:creationId xmlns:p14="http://schemas.microsoft.com/office/powerpoint/2010/main" val="1984701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9731C-8948-455D-BB35-3C7C2044B463}"/>
              </a:ext>
            </a:extLst>
          </p:cNvPr>
          <p:cNvSpPr>
            <a:spLocks noGrp="1"/>
          </p:cNvSpPr>
          <p:nvPr>
            <p:ph type="title"/>
          </p:nvPr>
        </p:nvSpPr>
        <p:spPr/>
        <p:txBody>
          <a:bodyPr/>
          <a:lstStyle/>
          <a:p>
            <a:r>
              <a:rPr lang="en-GB" b="1" dirty="0"/>
              <a:t>Reporting concerns</a:t>
            </a:r>
          </a:p>
        </p:txBody>
      </p:sp>
      <p:sp>
        <p:nvSpPr>
          <p:cNvPr id="4" name="Content Placeholder 3">
            <a:extLst>
              <a:ext uri="{FF2B5EF4-FFF2-40B4-BE49-F238E27FC236}">
                <a16:creationId xmlns:a16="http://schemas.microsoft.com/office/drawing/2014/main" id="{A45AA638-B6DB-46E0-A49B-3FD8BC87B3FE}"/>
              </a:ext>
            </a:extLst>
          </p:cNvPr>
          <p:cNvSpPr>
            <a:spLocks noGrp="1"/>
          </p:cNvSpPr>
          <p:nvPr>
            <p:ph sz="half" idx="2"/>
          </p:nvPr>
        </p:nvSpPr>
        <p:spPr>
          <a:xfrm>
            <a:off x="395536" y="1192272"/>
            <a:ext cx="4040188" cy="724570"/>
          </a:xfrm>
        </p:spPr>
        <p:txBody>
          <a:bodyPr/>
          <a:lstStyle/>
          <a:p>
            <a:pPr marL="0" indent="0">
              <a:buNone/>
            </a:pPr>
            <a:r>
              <a:rPr lang="en-GB" dirty="0">
                <a:solidFill>
                  <a:schemeClr val="tx1"/>
                </a:solidFill>
              </a:rPr>
              <a:t>Report - </a:t>
            </a:r>
            <a:r>
              <a:rPr lang="en-GB" dirty="0">
                <a:solidFill>
                  <a:schemeClr val="accent6">
                    <a:lumMod val="60000"/>
                    <a:lumOff val="40000"/>
                  </a:schemeClr>
                </a:solidFill>
                <a:hlinkClick r:id="rId3">
                  <a:extLst>
                    <a:ext uri="{A12FA001-AC4F-418D-AE19-62706E023703}">
                      <ahyp:hlinkClr xmlns:ahyp="http://schemas.microsoft.com/office/drawing/2018/hyperlinkcolor" val="tx"/>
                    </a:ext>
                  </a:extLst>
                </a:hlinkClick>
              </a:rPr>
              <a:t>report@sra.org.uk</a:t>
            </a:r>
            <a:r>
              <a:rPr lang="en-GB" dirty="0">
                <a:solidFill>
                  <a:schemeClr val="accent6">
                    <a:lumMod val="60000"/>
                    <a:lumOff val="40000"/>
                  </a:schemeClr>
                </a:solidFill>
              </a:rPr>
              <a:t> </a:t>
            </a:r>
          </a:p>
          <a:p>
            <a:pPr marL="0" indent="0">
              <a:buNone/>
            </a:pPr>
            <a:endParaRPr lang="en-GB" dirty="0"/>
          </a:p>
        </p:txBody>
      </p:sp>
      <p:sp>
        <p:nvSpPr>
          <p:cNvPr id="6" name="Content Placeholder 5">
            <a:extLst>
              <a:ext uri="{FF2B5EF4-FFF2-40B4-BE49-F238E27FC236}">
                <a16:creationId xmlns:a16="http://schemas.microsoft.com/office/drawing/2014/main" id="{A0AE81B7-CD3A-4C7B-9B4A-48C51BE09A64}"/>
              </a:ext>
            </a:extLst>
          </p:cNvPr>
          <p:cNvSpPr>
            <a:spLocks noGrp="1"/>
          </p:cNvSpPr>
          <p:nvPr>
            <p:ph sz="quarter" idx="4"/>
          </p:nvPr>
        </p:nvSpPr>
        <p:spPr>
          <a:xfrm>
            <a:off x="395536" y="1839016"/>
            <a:ext cx="4401641" cy="724570"/>
          </a:xfrm>
        </p:spPr>
        <p:txBody>
          <a:bodyPr/>
          <a:lstStyle/>
          <a:p>
            <a:pPr marL="0" indent="0">
              <a:buNone/>
            </a:pPr>
            <a:r>
              <a:rPr lang="en-GB" dirty="0">
                <a:solidFill>
                  <a:schemeClr val="tx1"/>
                </a:solidFill>
              </a:rPr>
              <a:t>Red alert line - </a:t>
            </a:r>
            <a:r>
              <a:rPr lang="en-GB" dirty="0"/>
              <a:t>0345 850 0999</a:t>
            </a:r>
          </a:p>
        </p:txBody>
      </p:sp>
      <p:sp>
        <p:nvSpPr>
          <p:cNvPr id="8" name="TextBox 7">
            <a:extLst>
              <a:ext uri="{FF2B5EF4-FFF2-40B4-BE49-F238E27FC236}">
                <a16:creationId xmlns:a16="http://schemas.microsoft.com/office/drawing/2014/main" id="{B573DD58-5788-4275-A3EA-6A6E9BE40AB1}"/>
              </a:ext>
            </a:extLst>
          </p:cNvPr>
          <p:cNvSpPr txBox="1"/>
          <p:nvPr/>
        </p:nvSpPr>
        <p:spPr>
          <a:xfrm>
            <a:off x="367272" y="2787774"/>
            <a:ext cx="8136904" cy="1569660"/>
          </a:xfrm>
          <a:prstGeom prst="rect">
            <a:avLst/>
          </a:prstGeom>
          <a:noFill/>
        </p:spPr>
        <p:txBody>
          <a:bodyPr wrap="square" rtlCol="0">
            <a:spAutoFit/>
          </a:bodyPr>
          <a:lstStyle/>
          <a:p>
            <a:pPr algn="l"/>
            <a:r>
              <a:rPr lang="en-GB" dirty="0"/>
              <a:t>Tell us if you wish to disclose confidentially.</a:t>
            </a:r>
          </a:p>
          <a:p>
            <a:pPr algn="l"/>
            <a:endParaRPr lang="en-GB" dirty="0"/>
          </a:p>
          <a:p>
            <a:pPr algn="l"/>
            <a:r>
              <a:rPr lang="en-GB" dirty="0"/>
              <a:t>Suspicion of money laundering or terrorist financing? Report through SARs online - </a:t>
            </a:r>
            <a:r>
              <a:rPr lang="en-GB" dirty="0">
                <a:solidFill>
                  <a:schemeClr val="accent6">
                    <a:lumMod val="60000"/>
                    <a:lumOff val="40000"/>
                  </a:schemeClr>
                </a:solidFill>
                <a:hlinkClick r:id="rId4">
                  <a:extLst>
                    <a:ext uri="{A12FA001-AC4F-418D-AE19-62706E023703}">
                      <ahyp:hlinkClr xmlns:ahyp="http://schemas.microsoft.com/office/drawing/2018/hyperlinkcolor" val="tx"/>
                    </a:ext>
                  </a:extLst>
                </a:hlinkClick>
              </a:rPr>
              <a:t>nationalcrimeagency.gov.uk</a:t>
            </a:r>
            <a:r>
              <a:rPr lang="en-GB" dirty="0">
                <a:solidFill>
                  <a:schemeClr val="accent6">
                    <a:lumMod val="60000"/>
                    <a:lumOff val="40000"/>
                  </a:schemeClr>
                </a:solidFill>
              </a:rPr>
              <a:t> </a:t>
            </a:r>
          </a:p>
        </p:txBody>
      </p:sp>
    </p:spTree>
    <p:extLst>
      <p:ext uri="{BB962C8B-B14F-4D97-AF65-F5344CB8AC3E}">
        <p14:creationId xmlns:p14="http://schemas.microsoft.com/office/powerpoint/2010/main" val="1847249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9A5CB-CEE1-4347-AF57-9F5DBE8E7B18}"/>
              </a:ext>
            </a:extLst>
          </p:cNvPr>
          <p:cNvSpPr>
            <a:spLocks noGrp="1"/>
          </p:cNvSpPr>
          <p:nvPr>
            <p:ph type="title"/>
          </p:nvPr>
        </p:nvSpPr>
        <p:spPr>
          <a:xfrm>
            <a:off x="250824" y="195263"/>
            <a:ext cx="6265392" cy="857250"/>
          </a:xfrm>
        </p:spPr>
        <p:txBody>
          <a:bodyPr/>
          <a:lstStyle/>
          <a:p>
            <a:r>
              <a:rPr lang="en-GB" b="1" dirty="0"/>
              <a:t>SARs – from the legal sector</a:t>
            </a:r>
          </a:p>
        </p:txBody>
      </p:sp>
      <p:sp>
        <p:nvSpPr>
          <p:cNvPr id="3" name="Content Placeholder 2">
            <a:extLst>
              <a:ext uri="{FF2B5EF4-FFF2-40B4-BE49-F238E27FC236}">
                <a16:creationId xmlns:a16="http://schemas.microsoft.com/office/drawing/2014/main" id="{DABBA572-578C-43A3-AD9B-45A26F52B96D}"/>
              </a:ext>
            </a:extLst>
          </p:cNvPr>
          <p:cNvSpPr>
            <a:spLocks noGrp="1"/>
          </p:cNvSpPr>
          <p:nvPr>
            <p:ph idx="1"/>
          </p:nvPr>
        </p:nvSpPr>
        <p:spPr/>
        <p:txBody>
          <a:bodyPr/>
          <a:lstStyle/>
          <a:p>
            <a:r>
              <a:rPr lang="en-GB" dirty="0"/>
              <a:t>Quality of SARs is improving</a:t>
            </a:r>
          </a:p>
          <a:p>
            <a:endParaRPr lang="en-GB" dirty="0"/>
          </a:p>
          <a:p>
            <a:r>
              <a:rPr lang="en-GB" dirty="0"/>
              <a:t>8% rise in SAR submissions from the legal sector 2019 to 2020</a:t>
            </a:r>
          </a:p>
          <a:p>
            <a:endParaRPr lang="en-GB" dirty="0"/>
          </a:p>
          <a:p>
            <a:r>
              <a:rPr lang="en-GB" dirty="0"/>
              <a:t>Total volume for the period 573,085</a:t>
            </a:r>
          </a:p>
          <a:p>
            <a:endParaRPr lang="en-GB" sz="1600" dirty="0"/>
          </a:p>
        </p:txBody>
      </p:sp>
    </p:spTree>
    <p:extLst>
      <p:ext uri="{BB962C8B-B14F-4D97-AF65-F5344CB8AC3E}">
        <p14:creationId xmlns:p14="http://schemas.microsoft.com/office/powerpoint/2010/main" val="300953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79512" y="339502"/>
            <a:ext cx="7164288" cy="588963"/>
          </a:xfrm>
        </p:spPr>
        <p:txBody>
          <a:bodyPr/>
          <a:lstStyle/>
          <a:p>
            <a:r>
              <a:rPr lang="en-GB" b="1" dirty="0"/>
              <a:t>The cost of money laundering</a:t>
            </a:r>
          </a:p>
        </p:txBody>
      </p:sp>
      <p:sp>
        <p:nvSpPr>
          <p:cNvPr id="9" name="Subtitle 8"/>
          <p:cNvSpPr>
            <a:spLocks noGrp="1"/>
          </p:cNvSpPr>
          <p:nvPr>
            <p:ph type="subTitle" idx="4294967295"/>
          </p:nvPr>
        </p:nvSpPr>
        <p:spPr>
          <a:xfrm>
            <a:off x="418294" y="1469436"/>
            <a:ext cx="5017802" cy="2110425"/>
          </a:xfrm>
        </p:spPr>
        <p:txBody>
          <a:bodyPr>
            <a:noAutofit/>
          </a:bodyPr>
          <a:lstStyle/>
          <a:p>
            <a:pPr marL="0" indent="0">
              <a:buNone/>
            </a:pPr>
            <a:r>
              <a:rPr lang="en-GB" sz="2400" b="0" dirty="0">
                <a:latin typeface="+mj-lt"/>
                <a:ea typeface="Verdana" panose="020B0604030504040204" pitchFamily="34" charset="0"/>
                <a:cs typeface="Verdana" panose="020B0604030504040204" pitchFamily="34" charset="0"/>
              </a:rPr>
              <a:t>It is estimated </a:t>
            </a:r>
            <a:r>
              <a:rPr lang="en-GB" sz="2400" dirty="0">
                <a:solidFill>
                  <a:srgbClr val="9E1B34"/>
                </a:solidFill>
                <a:latin typeface="+mj-lt"/>
                <a:ea typeface="Verdana" panose="020B0604030504040204" pitchFamily="34" charset="0"/>
                <a:cs typeface="Verdana" panose="020B0604030504040204" pitchFamily="34" charset="0"/>
              </a:rPr>
              <a:t>£37billion </a:t>
            </a:r>
            <a:r>
              <a:rPr lang="en-GB" sz="2400" b="0" dirty="0">
                <a:latin typeface="+mj-lt"/>
                <a:ea typeface="Verdana" panose="020B0604030504040204" pitchFamily="34" charset="0"/>
                <a:cs typeface="Verdana" panose="020B0604030504040204" pitchFamily="34" charset="0"/>
              </a:rPr>
              <a:t>of criminal proceeds are laundered through the UK each year* </a:t>
            </a:r>
          </a:p>
        </p:txBody>
      </p:sp>
      <p:pic>
        <p:nvPicPr>
          <p:cNvPr id="10" name="Picture 9" descr="Logo, icon&#10;&#10;Description automatically generated with medium confidence">
            <a:extLst>
              <a:ext uri="{FF2B5EF4-FFF2-40B4-BE49-F238E27FC236}">
                <a16:creationId xmlns:a16="http://schemas.microsoft.com/office/drawing/2014/main" id="{3B2C121A-CA61-3C40-B4FF-1F4F89CC18D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98963" l="16200" r="99800"/>
                    </a14:imgEffect>
                  </a14:imgLayer>
                </a14:imgProps>
              </a:ext>
            </a:extLst>
          </a:blip>
          <a:srcRect l="48277"/>
          <a:stretch/>
        </p:blipFill>
        <p:spPr>
          <a:xfrm>
            <a:off x="5714960" y="1261163"/>
            <a:ext cx="3024336" cy="1875978"/>
          </a:xfrm>
          <a:prstGeom prst="rect">
            <a:avLst/>
          </a:prstGeom>
        </p:spPr>
      </p:pic>
      <p:sp>
        <p:nvSpPr>
          <p:cNvPr id="13" name="Subtitle 8"/>
          <p:cNvSpPr txBox="1">
            <a:spLocks/>
          </p:cNvSpPr>
          <p:nvPr/>
        </p:nvSpPr>
        <p:spPr>
          <a:xfrm>
            <a:off x="395536" y="3137141"/>
            <a:ext cx="2808312" cy="243646"/>
          </a:xfrm>
          <a:prstGeom prst="rect">
            <a:avLst/>
          </a:prstGeom>
        </p:spPr>
        <p:txBody>
          <a:bodyPr>
            <a:noAutofit/>
          </a:bodyPr>
          <a:lstStyle>
            <a:lvl1pPr marL="0" indent="0" algn="l" rtl="0" eaLnBrk="1" fontAlgn="base" hangingPunct="1">
              <a:spcBef>
                <a:spcPct val="20000"/>
              </a:spcBef>
              <a:spcAft>
                <a:spcPct val="0"/>
              </a:spcAft>
              <a:buClr>
                <a:srgbClr val="7C6A55"/>
              </a:buClr>
              <a:buFontTx/>
              <a:buNone/>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rgbClr val="7C6A55"/>
              </a:buClr>
              <a:buChar char="–"/>
              <a:defRPr sz="1200">
                <a:solidFill>
                  <a:schemeClr val="tx1"/>
                </a:solidFill>
                <a:latin typeface="+mn-lt"/>
              </a:defRPr>
            </a:lvl2pPr>
            <a:lvl3pPr marL="1143000" indent="-228600" algn="l" rtl="0" eaLnBrk="1" fontAlgn="base" hangingPunct="1">
              <a:spcBef>
                <a:spcPct val="20000"/>
              </a:spcBef>
              <a:spcAft>
                <a:spcPct val="0"/>
              </a:spcAft>
              <a:buClr>
                <a:srgbClr val="7C6A55"/>
              </a:buClr>
              <a:buChar char="•"/>
              <a:defRPr sz="1200">
                <a:solidFill>
                  <a:schemeClr val="tx1"/>
                </a:solidFill>
                <a:latin typeface="+mn-lt"/>
              </a:defRPr>
            </a:lvl3pPr>
            <a:lvl4pPr marL="1600200" indent="-228600" algn="l" rtl="0" eaLnBrk="1" fontAlgn="base" hangingPunct="1">
              <a:spcBef>
                <a:spcPct val="20000"/>
              </a:spcBef>
              <a:spcAft>
                <a:spcPct val="0"/>
              </a:spcAft>
              <a:buClr>
                <a:srgbClr val="7C6A55"/>
              </a:buClr>
              <a:buChar char="–"/>
              <a:defRPr sz="1200">
                <a:solidFill>
                  <a:schemeClr val="tx1"/>
                </a:solidFill>
                <a:latin typeface="+mn-lt"/>
              </a:defRPr>
            </a:lvl4pPr>
            <a:lvl5pPr marL="2057400" indent="-228600" algn="l" rtl="0" eaLnBrk="1" fontAlgn="base" hangingPunct="1">
              <a:spcBef>
                <a:spcPct val="20000"/>
              </a:spcBef>
              <a:spcAft>
                <a:spcPct val="0"/>
              </a:spcAft>
              <a:buClr>
                <a:srgbClr val="7C6A55"/>
              </a:buClr>
              <a:buChar char="»"/>
              <a:defRPr sz="1200">
                <a:solidFill>
                  <a:schemeClr val="tx1"/>
                </a:solidFill>
                <a:latin typeface="+mn-lt"/>
              </a:defRPr>
            </a:lvl5pPr>
            <a:lvl6pPr marL="2514600" indent="-228600" algn="l" rtl="0" eaLnBrk="1" fontAlgn="base" hangingPunct="1">
              <a:spcBef>
                <a:spcPct val="20000"/>
              </a:spcBef>
              <a:spcAft>
                <a:spcPct val="0"/>
              </a:spcAft>
              <a:buClr>
                <a:srgbClr val="7C6A55"/>
              </a:buClr>
              <a:buChar char="»"/>
              <a:defRPr sz="2000">
                <a:solidFill>
                  <a:schemeClr val="tx1"/>
                </a:solidFill>
                <a:latin typeface="+mn-lt"/>
              </a:defRPr>
            </a:lvl6pPr>
            <a:lvl7pPr marL="2971800" indent="-228600" algn="l" rtl="0" eaLnBrk="1" fontAlgn="base" hangingPunct="1">
              <a:spcBef>
                <a:spcPct val="20000"/>
              </a:spcBef>
              <a:spcAft>
                <a:spcPct val="0"/>
              </a:spcAft>
              <a:buClr>
                <a:srgbClr val="7C6A55"/>
              </a:buClr>
              <a:buChar char="»"/>
              <a:defRPr sz="2000">
                <a:solidFill>
                  <a:schemeClr val="tx1"/>
                </a:solidFill>
                <a:latin typeface="+mn-lt"/>
              </a:defRPr>
            </a:lvl7pPr>
            <a:lvl8pPr marL="3429000" indent="-228600" algn="l" rtl="0" eaLnBrk="1" fontAlgn="base" hangingPunct="1">
              <a:spcBef>
                <a:spcPct val="20000"/>
              </a:spcBef>
              <a:spcAft>
                <a:spcPct val="0"/>
              </a:spcAft>
              <a:buClr>
                <a:srgbClr val="7C6A55"/>
              </a:buClr>
              <a:buChar char="»"/>
              <a:defRPr sz="2000">
                <a:solidFill>
                  <a:schemeClr val="tx1"/>
                </a:solidFill>
                <a:latin typeface="+mn-lt"/>
              </a:defRPr>
            </a:lvl8pPr>
            <a:lvl9pPr marL="3886200" indent="-228600" algn="l" rtl="0" eaLnBrk="1" fontAlgn="base" hangingPunct="1">
              <a:spcBef>
                <a:spcPct val="20000"/>
              </a:spcBef>
              <a:spcAft>
                <a:spcPct val="0"/>
              </a:spcAft>
              <a:buClr>
                <a:srgbClr val="7C6A55"/>
              </a:buClr>
              <a:buChar char="»"/>
              <a:defRPr sz="2000">
                <a:solidFill>
                  <a:schemeClr val="tx1"/>
                </a:solidFill>
                <a:latin typeface="+mn-lt"/>
              </a:defRPr>
            </a:lvl9pPr>
          </a:lstStyle>
          <a:p>
            <a:r>
              <a:rPr lang="en-GB" sz="1400" b="0" kern="0" dirty="0">
                <a:ea typeface="Verdana" panose="020B0604030504040204" pitchFamily="34" charset="0"/>
                <a:cs typeface="Verdana" panose="020B0604030504040204" pitchFamily="34" charset="0"/>
              </a:rPr>
              <a:t>*National Risk Assessment 2020</a:t>
            </a:r>
          </a:p>
        </p:txBody>
      </p:sp>
    </p:spTree>
    <p:extLst>
      <p:ext uri="{BB962C8B-B14F-4D97-AF65-F5344CB8AC3E}">
        <p14:creationId xmlns:p14="http://schemas.microsoft.com/office/powerpoint/2010/main" val="2466769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95263"/>
            <a:ext cx="5329287" cy="857250"/>
          </a:xfrm>
        </p:spPr>
        <p:txBody>
          <a:bodyPr vert="horz" wrap="square" lIns="91440" tIns="45720" rIns="91440" bIns="45720" numCol="1" anchor="ctr" anchorCtr="0" compatLnSpc="1">
            <a:prstTxWarp prst="textNoShape">
              <a:avLst/>
            </a:prstTxWarp>
            <a:normAutofit/>
          </a:bodyPr>
          <a:lstStyle/>
          <a:p>
            <a:pPr>
              <a:lnSpc>
                <a:spcPct val="90000"/>
              </a:lnSpc>
            </a:pPr>
            <a:r>
              <a:rPr lang="en-GB" sz="2700" b="1" dirty="0"/>
              <a:t>What is the role of the UKFIU?</a:t>
            </a:r>
          </a:p>
        </p:txBody>
      </p:sp>
      <p:sp>
        <p:nvSpPr>
          <p:cNvPr id="13" name="TextBox 12">
            <a:extLst>
              <a:ext uri="{FF2B5EF4-FFF2-40B4-BE49-F238E27FC236}">
                <a16:creationId xmlns:a16="http://schemas.microsoft.com/office/drawing/2014/main" id="{EA1AA9B5-8475-2545-87DE-F76BD6EC2073}"/>
              </a:ext>
            </a:extLst>
          </p:cNvPr>
          <p:cNvSpPr txBox="1"/>
          <p:nvPr/>
        </p:nvSpPr>
        <p:spPr bwMode="auto">
          <a:xfrm>
            <a:off x="250825" y="1419225"/>
            <a:ext cx="8642350" cy="335756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l">
              <a:lnSpc>
                <a:spcPct val="90000"/>
              </a:lnSpc>
              <a:spcBef>
                <a:spcPct val="20000"/>
              </a:spcBef>
              <a:buClr>
                <a:srgbClr val="9E1B34"/>
              </a:buClr>
              <a:buFont typeface="Arial" panose="020B0604020202020204" pitchFamily="34" charset="0"/>
              <a:buChar char="•"/>
            </a:pPr>
            <a:r>
              <a:rPr lang="en-US" sz="2200" dirty="0">
                <a:solidFill>
                  <a:srgbClr val="262626"/>
                </a:solidFill>
                <a:latin typeface="+mn-lt"/>
                <a:ea typeface="ＭＳ Ｐゴシック" charset="0"/>
              </a:rPr>
              <a:t>The UKFIU Financial Intelligence Unit is responsible for </a:t>
            </a:r>
            <a:r>
              <a:rPr lang="en-US" sz="2200" b="1" dirty="0">
                <a:solidFill>
                  <a:srgbClr val="262626"/>
                </a:solidFill>
                <a:latin typeface="+mn-lt"/>
                <a:ea typeface="ＭＳ Ｐゴシック" charset="0"/>
              </a:rPr>
              <a:t>receiving</a:t>
            </a:r>
            <a:r>
              <a:rPr lang="en-US" sz="2200" dirty="0">
                <a:solidFill>
                  <a:srgbClr val="262626"/>
                </a:solidFill>
                <a:latin typeface="+mn-lt"/>
                <a:ea typeface="ＭＳ Ｐゴシック" charset="0"/>
              </a:rPr>
              <a:t>, </a:t>
            </a:r>
            <a:r>
              <a:rPr lang="en-US" sz="2200" b="1" dirty="0" err="1">
                <a:solidFill>
                  <a:srgbClr val="262626"/>
                </a:solidFill>
                <a:latin typeface="+mn-lt"/>
                <a:ea typeface="ＭＳ Ｐゴシック" charset="0"/>
              </a:rPr>
              <a:t>analysing</a:t>
            </a:r>
            <a:r>
              <a:rPr lang="en-US" sz="2200" dirty="0">
                <a:solidFill>
                  <a:srgbClr val="262626"/>
                </a:solidFill>
                <a:latin typeface="+mn-lt"/>
                <a:ea typeface="ＭＳ Ｐゴシック" charset="0"/>
              </a:rPr>
              <a:t> and </a:t>
            </a:r>
            <a:r>
              <a:rPr lang="en-US" sz="2200" b="1" dirty="0">
                <a:solidFill>
                  <a:srgbClr val="262626"/>
                </a:solidFill>
                <a:latin typeface="+mn-lt"/>
                <a:ea typeface="ＭＳ Ｐゴシック" charset="0"/>
              </a:rPr>
              <a:t>disseminating</a:t>
            </a:r>
            <a:r>
              <a:rPr lang="en-US" sz="2200" dirty="0">
                <a:solidFill>
                  <a:srgbClr val="262626"/>
                </a:solidFill>
                <a:latin typeface="+mn-lt"/>
                <a:ea typeface="ＭＳ Ｐゴシック" charset="0"/>
              </a:rPr>
              <a:t> financial intelligence gathered from SARs</a:t>
            </a:r>
            <a:br>
              <a:rPr lang="en-US" sz="2200" dirty="0">
                <a:solidFill>
                  <a:srgbClr val="262626"/>
                </a:solidFill>
                <a:latin typeface="+mn-lt"/>
                <a:ea typeface="ＭＳ Ｐゴシック" charset="0"/>
              </a:rPr>
            </a:br>
            <a:endParaRPr lang="en-US" sz="2200" dirty="0">
              <a:solidFill>
                <a:srgbClr val="262626"/>
              </a:solidFill>
              <a:latin typeface="+mn-lt"/>
              <a:ea typeface="ＭＳ Ｐゴシック" charset="0"/>
            </a:endParaRPr>
          </a:p>
          <a:p>
            <a:pPr marL="342900" indent="-342900" algn="l">
              <a:lnSpc>
                <a:spcPct val="90000"/>
              </a:lnSpc>
              <a:spcBef>
                <a:spcPct val="20000"/>
              </a:spcBef>
              <a:buClr>
                <a:srgbClr val="9E1B34"/>
              </a:buClr>
              <a:buFont typeface="Arial" panose="020B0604020202020204" pitchFamily="34" charset="0"/>
              <a:buChar char="•"/>
            </a:pPr>
            <a:r>
              <a:rPr lang="en-US" sz="2200" dirty="0">
                <a:solidFill>
                  <a:srgbClr val="262626"/>
                </a:solidFill>
                <a:latin typeface="+mn-lt"/>
                <a:ea typeface="ＭＳ Ｐゴシック" charset="0"/>
              </a:rPr>
              <a:t>SARs are a critical </a:t>
            </a:r>
            <a:r>
              <a:rPr lang="en-US" sz="2200" b="1" dirty="0">
                <a:solidFill>
                  <a:srgbClr val="262626"/>
                </a:solidFill>
                <a:latin typeface="+mn-lt"/>
                <a:ea typeface="ＭＳ Ｐゴシック" charset="0"/>
              </a:rPr>
              <a:t>intelligence resource </a:t>
            </a:r>
            <a:r>
              <a:rPr lang="en-US" sz="2200" dirty="0">
                <a:solidFill>
                  <a:srgbClr val="262626"/>
                </a:solidFill>
                <a:latin typeface="+mn-lt"/>
                <a:ea typeface="ＭＳ Ｐゴシック" charset="0"/>
              </a:rPr>
              <a:t>for tackling money laundering, terrorism, serious organised crime, corruption and fraud</a:t>
            </a:r>
          </a:p>
          <a:p>
            <a:pPr algn="l">
              <a:lnSpc>
                <a:spcPct val="90000"/>
              </a:lnSpc>
              <a:spcBef>
                <a:spcPct val="20000"/>
              </a:spcBef>
              <a:buClr>
                <a:srgbClr val="9E1B34"/>
              </a:buClr>
            </a:pPr>
            <a:endParaRPr lang="en-US" sz="2200" dirty="0">
              <a:solidFill>
                <a:srgbClr val="262626"/>
              </a:solidFill>
              <a:latin typeface="+mn-lt"/>
              <a:ea typeface="ＭＳ Ｐゴシック" charset="0"/>
            </a:endParaRPr>
          </a:p>
          <a:p>
            <a:pPr marL="342900" indent="-342900" algn="l">
              <a:lnSpc>
                <a:spcPct val="90000"/>
              </a:lnSpc>
              <a:spcBef>
                <a:spcPct val="20000"/>
              </a:spcBef>
              <a:buClr>
                <a:srgbClr val="9E1B34"/>
              </a:buClr>
              <a:buFont typeface="Arial" panose="020B0604020202020204" pitchFamily="34" charset="0"/>
              <a:buChar char="•"/>
            </a:pPr>
            <a:r>
              <a:rPr lang="en-US" sz="2200" dirty="0">
                <a:solidFill>
                  <a:srgbClr val="262626"/>
                </a:solidFill>
                <a:latin typeface="+mn-lt"/>
                <a:ea typeface="ＭＳ Ｐゴシック" charset="0"/>
              </a:rPr>
              <a:t>The UKFIU is focused on tackling illicit finances derived from criminal activity both at </a:t>
            </a:r>
            <a:r>
              <a:rPr lang="en-US" sz="2200" b="1" dirty="0">
                <a:solidFill>
                  <a:srgbClr val="262626"/>
                </a:solidFill>
                <a:latin typeface="+mn-lt"/>
                <a:ea typeface="ＭＳ Ｐゴシック" charset="0"/>
              </a:rPr>
              <a:t>home and abroad</a:t>
            </a:r>
            <a:endParaRPr lang="en-US" sz="2200" dirty="0">
              <a:solidFill>
                <a:srgbClr val="262626"/>
              </a:solidFill>
              <a:latin typeface="+mn-lt"/>
              <a:ea typeface="ＭＳ Ｐゴシック" charset="0"/>
            </a:endParaRPr>
          </a:p>
          <a:p>
            <a:pPr marL="342900" indent="-342900" algn="l">
              <a:lnSpc>
                <a:spcPct val="90000"/>
              </a:lnSpc>
              <a:spcBef>
                <a:spcPct val="20000"/>
              </a:spcBef>
              <a:buClr>
                <a:srgbClr val="9E1B34"/>
              </a:buClr>
              <a:buFont typeface="Arial" panose="020B0604020202020204" pitchFamily="34" charset="0"/>
              <a:buChar char="•"/>
            </a:pPr>
            <a:endParaRPr lang="en-US" sz="2200" dirty="0">
              <a:solidFill>
                <a:srgbClr val="262626"/>
              </a:solidFill>
              <a:latin typeface="+mn-lt"/>
              <a:ea typeface="ＭＳ Ｐゴシック" charset="0"/>
            </a:endParaRPr>
          </a:p>
        </p:txBody>
      </p:sp>
      <p:sp>
        <p:nvSpPr>
          <p:cNvPr id="4" name="Slide Number Placeholder 3" hidden="1"/>
          <p:cNvSpPr>
            <a:spLocks noGrp="1"/>
          </p:cNvSpPr>
          <p:nvPr>
            <p:ph type="sldNum" sz="quarter" idx="4294967295"/>
          </p:nvPr>
        </p:nvSpPr>
        <p:spPr>
          <a:xfrm>
            <a:off x="8829675" y="4878388"/>
            <a:ext cx="314325" cy="255587"/>
          </a:xfrm>
        </p:spPr>
        <p:txBody>
          <a:bodyPr/>
          <a:lstStyle/>
          <a:p>
            <a:pPr>
              <a:spcAft>
                <a:spcPts val="600"/>
              </a:spcAft>
              <a:defRPr/>
            </a:pPr>
            <a:fld id="{323EA12F-CF69-49C8-864F-5458837EBD81}" type="slidenum">
              <a:rPr lang="en-GB" smtClean="0"/>
              <a:pPr>
                <a:spcAft>
                  <a:spcPts val="600"/>
                </a:spcAft>
                <a:defRPr/>
              </a:pPr>
              <a:t>7</a:t>
            </a:fld>
            <a:endParaRPr lang="en-GB"/>
          </a:p>
        </p:txBody>
      </p:sp>
    </p:spTree>
    <p:extLst>
      <p:ext uri="{BB962C8B-B14F-4D97-AF65-F5344CB8AC3E}">
        <p14:creationId xmlns:p14="http://schemas.microsoft.com/office/powerpoint/2010/main" val="282278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95263"/>
            <a:ext cx="4895850" cy="857250"/>
          </a:xfrm>
        </p:spPr>
        <p:txBody>
          <a:bodyPr vert="horz" wrap="square" lIns="91440" tIns="45720" rIns="91440" bIns="45720" numCol="1" anchor="ctr" anchorCtr="0" compatLnSpc="1">
            <a:prstTxWarp prst="textNoShape">
              <a:avLst/>
            </a:prstTxWarp>
            <a:normAutofit/>
          </a:bodyPr>
          <a:lstStyle/>
          <a:p>
            <a:r>
              <a:rPr lang="en-GB" b="1" dirty="0"/>
              <a:t>The value of SARs</a:t>
            </a:r>
          </a:p>
        </p:txBody>
      </p:sp>
      <p:sp>
        <p:nvSpPr>
          <p:cNvPr id="13" name="TextBox 12">
            <a:extLst>
              <a:ext uri="{FF2B5EF4-FFF2-40B4-BE49-F238E27FC236}">
                <a16:creationId xmlns:a16="http://schemas.microsoft.com/office/drawing/2014/main" id="{EA1AA9B5-8475-2545-87DE-F76BD6EC2073}"/>
              </a:ext>
            </a:extLst>
          </p:cNvPr>
          <p:cNvSpPr txBox="1"/>
          <p:nvPr/>
        </p:nvSpPr>
        <p:spPr bwMode="auto">
          <a:xfrm>
            <a:off x="250825" y="1419225"/>
            <a:ext cx="8642350" cy="335756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92500" lnSpcReduction="10000"/>
          </a:bodyPr>
          <a:lstStyle/>
          <a:p>
            <a:pPr marL="342900" indent="-342900" algn="l">
              <a:lnSpc>
                <a:spcPct val="90000"/>
              </a:lnSpc>
              <a:spcBef>
                <a:spcPct val="20000"/>
              </a:spcBef>
              <a:buClr>
                <a:srgbClr val="9E1B34"/>
              </a:buClr>
              <a:buFont typeface="Arial" panose="020B0604020202020204" pitchFamily="34" charset="0"/>
              <a:buChar char="•"/>
            </a:pPr>
            <a:r>
              <a:rPr lang="en-US" dirty="0">
                <a:solidFill>
                  <a:srgbClr val="262626"/>
                </a:solidFill>
                <a:latin typeface="+mn-lt"/>
                <a:ea typeface="ＭＳ Ｐゴシック" charset="0"/>
              </a:rPr>
              <a:t>SARs intelligence has been instrumental in: </a:t>
            </a:r>
          </a:p>
          <a:p>
            <a:pPr marL="800100" lvl="1" indent="-342900" algn="l">
              <a:lnSpc>
                <a:spcPct val="90000"/>
              </a:lnSpc>
              <a:spcBef>
                <a:spcPct val="20000"/>
              </a:spcBef>
              <a:buClr>
                <a:srgbClr val="9E1B34"/>
              </a:buClr>
              <a:buFont typeface="Wingdings" panose="05000000000000000000" pitchFamily="2" charset="2"/>
              <a:buChar char="§"/>
            </a:pPr>
            <a:r>
              <a:rPr lang="en-US" dirty="0">
                <a:solidFill>
                  <a:srgbClr val="262626"/>
                </a:solidFill>
                <a:latin typeface="+mn-lt"/>
              </a:rPr>
              <a:t>locating sex offenders</a:t>
            </a:r>
          </a:p>
          <a:p>
            <a:pPr marL="800100" lvl="1" indent="-342900" algn="l">
              <a:lnSpc>
                <a:spcPct val="90000"/>
              </a:lnSpc>
              <a:spcBef>
                <a:spcPct val="20000"/>
              </a:spcBef>
              <a:buClr>
                <a:srgbClr val="9E1B34"/>
              </a:buClr>
              <a:buFont typeface="Wingdings" panose="05000000000000000000" pitchFamily="2" charset="2"/>
              <a:buChar char="§"/>
            </a:pPr>
            <a:r>
              <a:rPr lang="en-US" dirty="0">
                <a:solidFill>
                  <a:srgbClr val="262626"/>
                </a:solidFill>
                <a:latin typeface="+mn-lt"/>
              </a:rPr>
              <a:t>locating murder suspects </a:t>
            </a:r>
          </a:p>
          <a:p>
            <a:pPr marL="800100" lvl="1" indent="-342900" algn="l">
              <a:lnSpc>
                <a:spcPct val="90000"/>
              </a:lnSpc>
              <a:spcBef>
                <a:spcPct val="20000"/>
              </a:spcBef>
              <a:buClr>
                <a:srgbClr val="9E1B34"/>
              </a:buClr>
              <a:buFont typeface="Wingdings" panose="05000000000000000000" pitchFamily="2" charset="2"/>
              <a:buChar char="§"/>
            </a:pPr>
            <a:r>
              <a:rPr lang="en-US" dirty="0">
                <a:solidFill>
                  <a:srgbClr val="262626"/>
                </a:solidFill>
                <a:latin typeface="+mn-lt"/>
              </a:rPr>
              <a:t>showing the movement of young women being trafficked into the UK to work in the sex industry</a:t>
            </a:r>
          </a:p>
          <a:p>
            <a:pPr algn="l">
              <a:lnSpc>
                <a:spcPct val="90000"/>
              </a:lnSpc>
              <a:spcBef>
                <a:spcPct val="20000"/>
              </a:spcBef>
              <a:buClr>
                <a:srgbClr val="9E1B34"/>
              </a:buClr>
            </a:pPr>
            <a:endParaRPr lang="en-US" dirty="0">
              <a:solidFill>
                <a:srgbClr val="262626"/>
              </a:solidFill>
              <a:latin typeface="+mn-lt"/>
              <a:ea typeface="ＭＳ Ｐゴシック" charset="0"/>
            </a:endParaRPr>
          </a:p>
          <a:p>
            <a:pPr marL="342900" indent="-342900" algn="l">
              <a:lnSpc>
                <a:spcPct val="90000"/>
              </a:lnSpc>
              <a:spcBef>
                <a:spcPct val="20000"/>
              </a:spcBef>
              <a:buClr>
                <a:srgbClr val="9E1B34"/>
              </a:buClr>
              <a:buFont typeface="Arial" panose="020B0604020202020204" pitchFamily="34" charset="0"/>
              <a:buChar char="•"/>
            </a:pPr>
            <a:r>
              <a:rPr lang="en-US" dirty="0">
                <a:solidFill>
                  <a:srgbClr val="262626"/>
                </a:solidFill>
                <a:latin typeface="+mn-lt"/>
                <a:ea typeface="ＭＳ Ｐゴシック" charset="0"/>
              </a:rPr>
              <a:t>Some SARs provide immediate opportunities to: </a:t>
            </a:r>
          </a:p>
          <a:p>
            <a:pPr marL="800100" lvl="1" indent="-342900" algn="l">
              <a:lnSpc>
                <a:spcPct val="90000"/>
              </a:lnSpc>
              <a:spcBef>
                <a:spcPct val="20000"/>
              </a:spcBef>
              <a:buClr>
                <a:srgbClr val="9E1B34"/>
              </a:buClr>
              <a:buFont typeface="Wingdings" panose="05000000000000000000" pitchFamily="2" charset="2"/>
              <a:buChar char="§"/>
            </a:pPr>
            <a:r>
              <a:rPr lang="en-US" dirty="0">
                <a:solidFill>
                  <a:srgbClr val="262626"/>
                </a:solidFill>
                <a:latin typeface="+mn-lt"/>
              </a:rPr>
              <a:t>stop crime and arrest offenders</a:t>
            </a:r>
          </a:p>
          <a:p>
            <a:pPr marL="800100" lvl="1" indent="-342900" algn="l">
              <a:lnSpc>
                <a:spcPct val="90000"/>
              </a:lnSpc>
              <a:spcBef>
                <a:spcPct val="20000"/>
              </a:spcBef>
              <a:buClr>
                <a:srgbClr val="9E1B34"/>
              </a:buClr>
              <a:buFont typeface="Wingdings" panose="05000000000000000000" pitchFamily="2" charset="2"/>
              <a:buChar char="§"/>
            </a:pPr>
            <a:r>
              <a:rPr lang="en-US" dirty="0">
                <a:solidFill>
                  <a:srgbClr val="262626"/>
                </a:solidFill>
                <a:latin typeface="+mn-lt"/>
              </a:rPr>
              <a:t>help uncover potential criminality that needs to be investigated or retained for intelligence development</a:t>
            </a:r>
          </a:p>
          <a:p>
            <a:pPr marL="342900" indent="-342900" algn="l">
              <a:lnSpc>
                <a:spcPct val="90000"/>
              </a:lnSpc>
              <a:spcBef>
                <a:spcPct val="20000"/>
              </a:spcBef>
              <a:buClr>
                <a:srgbClr val="9E1B34"/>
              </a:buClr>
              <a:buFont typeface="Arial" panose="020B0604020202020204" pitchFamily="34" charset="0"/>
              <a:buChar char="•"/>
            </a:pPr>
            <a:endParaRPr lang="en-US" sz="1600" dirty="0">
              <a:solidFill>
                <a:srgbClr val="262626"/>
              </a:solidFill>
              <a:latin typeface="+mn-lt"/>
              <a:ea typeface="ＭＳ Ｐゴシック" charset="0"/>
            </a:endParaRPr>
          </a:p>
          <a:p>
            <a:pPr marL="342900" indent="-342900" algn="l">
              <a:lnSpc>
                <a:spcPct val="90000"/>
              </a:lnSpc>
              <a:spcBef>
                <a:spcPct val="20000"/>
              </a:spcBef>
              <a:buClr>
                <a:srgbClr val="9E1B34"/>
              </a:buClr>
              <a:buFont typeface="Arial" panose="020B0604020202020204" pitchFamily="34" charset="0"/>
              <a:buChar char="•"/>
            </a:pPr>
            <a:endParaRPr lang="en-US" sz="1300" dirty="0">
              <a:solidFill>
                <a:srgbClr val="262626"/>
              </a:solidFill>
              <a:latin typeface="+mn-lt"/>
              <a:ea typeface="ＭＳ Ｐゴシック" charset="0"/>
            </a:endParaRPr>
          </a:p>
        </p:txBody>
      </p:sp>
      <p:sp>
        <p:nvSpPr>
          <p:cNvPr id="4" name="Slide Number Placeholder 3" hidden="1"/>
          <p:cNvSpPr>
            <a:spLocks noGrp="1"/>
          </p:cNvSpPr>
          <p:nvPr>
            <p:ph type="sldNum" sz="quarter" idx="4294967295"/>
          </p:nvPr>
        </p:nvSpPr>
        <p:spPr>
          <a:xfrm>
            <a:off x="8829675" y="4878388"/>
            <a:ext cx="314325" cy="255587"/>
          </a:xfrm>
        </p:spPr>
        <p:txBody>
          <a:bodyPr/>
          <a:lstStyle/>
          <a:p>
            <a:pPr>
              <a:spcAft>
                <a:spcPts val="600"/>
              </a:spcAft>
              <a:defRPr/>
            </a:pPr>
            <a:fld id="{323EA12F-CF69-49C8-864F-5458837EBD81}" type="slidenum">
              <a:rPr lang="en-GB" smtClean="0"/>
              <a:pPr>
                <a:spcAft>
                  <a:spcPts val="600"/>
                </a:spcAft>
                <a:defRPr/>
              </a:pPr>
              <a:t>8</a:t>
            </a:fld>
            <a:endParaRPr lang="en-GB"/>
          </a:p>
        </p:txBody>
      </p:sp>
    </p:spTree>
    <p:extLst>
      <p:ext uri="{BB962C8B-B14F-4D97-AF65-F5344CB8AC3E}">
        <p14:creationId xmlns:p14="http://schemas.microsoft.com/office/powerpoint/2010/main" val="2465853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95263"/>
            <a:ext cx="4895850" cy="857250"/>
          </a:xfrm>
        </p:spPr>
        <p:txBody>
          <a:bodyPr vert="horz" wrap="square" lIns="91440" tIns="45720" rIns="91440" bIns="45720" numCol="1" anchor="ctr" anchorCtr="0" compatLnSpc="1">
            <a:prstTxWarp prst="textNoShape">
              <a:avLst/>
            </a:prstTxWarp>
            <a:normAutofit/>
          </a:bodyPr>
          <a:lstStyle/>
          <a:p>
            <a:r>
              <a:rPr lang="en-GB" b="1" dirty="0"/>
              <a:t>The value of SARs</a:t>
            </a:r>
          </a:p>
        </p:txBody>
      </p:sp>
      <p:sp>
        <p:nvSpPr>
          <p:cNvPr id="13" name="TextBox 12">
            <a:extLst>
              <a:ext uri="{FF2B5EF4-FFF2-40B4-BE49-F238E27FC236}">
                <a16:creationId xmlns:a16="http://schemas.microsoft.com/office/drawing/2014/main" id="{EA1AA9B5-8475-2545-87DE-F76BD6EC2073}"/>
              </a:ext>
            </a:extLst>
          </p:cNvPr>
          <p:cNvSpPr txBox="1"/>
          <p:nvPr/>
        </p:nvSpPr>
        <p:spPr bwMode="auto">
          <a:xfrm>
            <a:off x="250825" y="1419225"/>
            <a:ext cx="8642350" cy="335756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gn="l">
              <a:lnSpc>
                <a:spcPct val="90000"/>
              </a:lnSpc>
              <a:spcBef>
                <a:spcPct val="20000"/>
              </a:spcBef>
              <a:buClr>
                <a:srgbClr val="9E1B34"/>
              </a:buClr>
              <a:buFont typeface="Arial" panose="020B0604020202020204" pitchFamily="34" charset="0"/>
              <a:buChar char="•"/>
            </a:pPr>
            <a:r>
              <a:rPr lang="en-US" dirty="0">
                <a:solidFill>
                  <a:srgbClr val="262626"/>
                </a:solidFill>
                <a:latin typeface="+mn-lt"/>
                <a:ea typeface="ＭＳ Ｐゴシック" charset="0"/>
              </a:rPr>
              <a:t>Information from SARs is vital in </a:t>
            </a:r>
            <a:r>
              <a:rPr lang="en-US" b="1" dirty="0">
                <a:solidFill>
                  <a:srgbClr val="262626"/>
                </a:solidFill>
                <a:latin typeface="+mn-lt"/>
                <a:ea typeface="ＭＳ Ｐゴシック" charset="0"/>
              </a:rPr>
              <a:t>enhancing</a:t>
            </a:r>
            <a:r>
              <a:rPr lang="en-US" dirty="0">
                <a:solidFill>
                  <a:srgbClr val="262626"/>
                </a:solidFill>
                <a:latin typeface="+mn-lt"/>
                <a:ea typeface="ＭＳ Ｐゴシック" charset="0"/>
              </a:rPr>
              <a:t> new or existing investigations or operations</a:t>
            </a:r>
          </a:p>
          <a:p>
            <a:pPr marL="342900" indent="-342900" algn="l">
              <a:lnSpc>
                <a:spcPct val="90000"/>
              </a:lnSpc>
              <a:spcBef>
                <a:spcPct val="20000"/>
              </a:spcBef>
              <a:buClr>
                <a:srgbClr val="9E1B34"/>
              </a:buClr>
              <a:buFont typeface="Arial" panose="020B0604020202020204" pitchFamily="34" charset="0"/>
              <a:buChar char="•"/>
            </a:pPr>
            <a:endParaRPr lang="en-US" dirty="0">
              <a:solidFill>
                <a:srgbClr val="262626"/>
              </a:solidFill>
              <a:latin typeface="+mn-lt"/>
              <a:ea typeface="ＭＳ Ｐゴシック" charset="0"/>
            </a:endParaRPr>
          </a:p>
          <a:p>
            <a:pPr marL="342900" indent="-342900" algn="l">
              <a:lnSpc>
                <a:spcPct val="90000"/>
              </a:lnSpc>
              <a:spcBef>
                <a:spcPct val="20000"/>
              </a:spcBef>
              <a:buClr>
                <a:srgbClr val="9E1B34"/>
              </a:buClr>
              <a:buFont typeface="Arial" panose="020B0604020202020204" pitchFamily="34" charset="0"/>
              <a:buChar char="•"/>
            </a:pPr>
            <a:r>
              <a:rPr lang="en-US" dirty="0">
                <a:solidFill>
                  <a:srgbClr val="262626"/>
                </a:solidFill>
                <a:latin typeface="+mn-lt"/>
                <a:ea typeface="ＭＳ Ｐゴシック" charset="0"/>
              </a:rPr>
              <a:t>Multiple SARs on the same subject or company can identify new targets for operational activity</a:t>
            </a:r>
          </a:p>
          <a:p>
            <a:pPr marL="342900" indent="-342900" algn="l">
              <a:lnSpc>
                <a:spcPct val="90000"/>
              </a:lnSpc>
              <a:spcBef>
                <a:spcPct val="20000"/>
              </a:spcBef>
              <a:buClr>
                <a:srgbClr val="9E1B34"/>
              </a:buClr>
              <a:buFont typeface="Arial" panose="020B0604020202020204" pitchFamily="34" charset="0"/>
              <a:buChar char="•"/>
            </a:pPr>
            <a:endParaRPr lang="en-US" dirty="0">
              <a:solidFill>
                <a:srgbClr val="262626"/>
              </a:solidFill>
              <a:latin typeface="+mn-lt"/>
              <a:ea typeface="ＭＳ Ｐゴシック" charset="0"/>
            </a:endParaRPr>
          </a:p>
          <a:p>
            <a:pPr marL="342900" indent="-342900" algn="l">
              <a:lnSpc>
                <a:spcPct val="90000"/>
              </a:lnSpc>
              <a:spcBef>
                <a:spcPct val="20000"/>
              </a:spcBef>
              <a:buClr>
                <a:srgbClr val="9E1B34"/>
              </a:buClr>
              <a:buFont typeface="Arial" panose="020B0604020202020204" pitchFamily="34" charset="0"/>
              <a:buChar char="•"/>
            </a:pPr>
            <a:r>
              <a:rPr lang="en-US" dirty="0">
                <a:solidFill>
                  <a:srgbClr val="262626"/>
                </a:solidFill>
                <a:latin typeface="+mn-lt"/>
                <a:ea typeface="ＭＳ Ｐゴシック" charset="0"/>
              </a:rPr>
              <a:t>SARs can also help establish a geographical picture or can be used in the analysis of suspicious activity before and after the specific event such as a </a:t>
            </a:r>
            <a:r>
              <a:rPr lang="en-US" b="1" dirty="0">
                <a:solidFill>
                  <a:srgbClr val="262626"/>
                </a:solidFill>
                <a:latin typeface="+mn-lt"/>
                <a:ea typeface="ＭＳ Ｐゴシック" charset="0"/>
              </a:rPr>
              <a:t>terrorist incident</a:t>
            </a:r>
            <a:endParaRPr lang="en-US" dirty="0">
              <a:solidFill>
                <a:srgbClr val="262626"/>
              </a:solidFill>
              <a:latin typeface="+mn-lt"/>
              <a:ea typeface="ＭＳ Ｐゴシック" charset="0"/>
            </a:endParaRPr>
          </a:p>
          <a:p>
            <a:pPr marL="342900" indent="-342900" algn="l">
              <a:lnSpc>
                <a:spcPct val="90000"/>
              </a:lnSpc>
              <a:spcBef>
                <a:spcPct val="20000"/>
              </a:spcBef>
              <a:buClr>
                <a:srgbClr val="9E1B34"/>
              </a:buClr>
              <a:buFont typeface="Arial" panose="020B0604020202020204" pitchFamily="34" charset="0"/>
              <a:buChar char="•"/>
            </a:pPr>
            <a:endParaRPr lang="en-US" sz="1300" dirty="0">
              <a:solidFill>
                <a:srgbClr val="262626"/>
              </a:solidFill>
              <a:latin typeface="+mn-lt"/>
              <a:ea typeface="ＭＳ Ｐゴシック" charset="0"/>
            </a:endParaRPr>
          </a:p>
        </p:txBody>
      </p:sp>
      <p:sp>
        <p:nvSpPr>
          <p:cNvPr id="4" name="Slide Number Placeholder 3" hidden="1"/>
          <p:cNvSpPr>
            <a:spLocks noGrp="1"/>
          </p:cNvSpPr>
          <p:nvPr>
            <p:ph type="sldNum" sz="quarter" idx="4294967295"/>
          </p:nvPr>
        </p:nvSpPr>
        <p:spPr>
          <a:xfrm>
            <a:off x="8829675" y="4878388"/>
            <a:ext cx="314325" cy="255587"/>
          </a:xfrm>
        </p:spPr>
        <p:txBody>
          <a:bodyPr/>
          <a:lstStyle/>
          <a:p>
            <a:pPr>
              <a:spcAft>
                <a:spcPts val="600"/>
              </a:spcAft>
              <a:defRPr/>
            </a:pPr>
            <a:fld id="{323EA12F-CF69-49C8-864F-5458837EBD81}" type="slidenum">
              <a:rPr lang="en-GB" smtClean="0"/>
              <a:pPr>
                <a:spcAft>
                  <a:spcPts val="600"/>
                </a:spcAft>
                <a:defRPr/>
              </a:pPr>
              <a:t>9</a:t>
            </a:fld>
            <a:endParaRPr lang="en-GB"/>
          </a:p>
        </p:txBody>
      </p:sp>
    </p:spTree>
    <p:extLst>
      <p:ext uri="{BB962C8B-B14F-4D97-AF65-F5344CB8AC3E}">
        <p14:creationId xmlns:p14="http://schemas.microsoft.com/office/powerpoint/2010/main" val="2480992319"/>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6324241-572E-415B-9AB7-2E460DB26ADD}" vid="{5CADC050-99BA-4224-B269-06E1C096CA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327ca096-cb7a-4318-8957-25485b441199" origin="userSelected">
  <element uid="cdb573b1-7e52-4d53-ade5-b4a431ffb8c4" value=""/>
  <element uid="c4fe7354-9cb4-47ef-8d56-184d2184c452" value=""/>
</sisl>
</file>

<file path=customXml/itemProps1.xml><?xml version="1.0" encoding="utf-8"?>
<ds:datastoreItem xmlns:ds="http://schemas.openxmlformats.org/officeDocument/2006/customXml" ds:itemID="{B3436CCF-CCFB-4BD6-9A4E-0B8329EF88E1}">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SRA template</Template>
  <TotalTime>4626</TotalTime>
  <Words>1977</Words>
  <Application>Microsoft Office PowerPoint</Application>
  <PresentationFormat>On-screen Show (16:9)</PresentationFormat>
  <Paragraphs>232</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Verdana</vt:lpstr>
      <vt:lpstr>Wingdings</vt:lpstr>
      <vt:lpstr>Default Design</vt:lpstr>
      <vt:lpstr>PowerPoint Presentation</vt:lpstr>
      <vt:lpstr>What we’re talking about today</vt:lpstr>
      <vt:lpstr>Reporting concerns</vt:lpstr>
      <vt:lpstr>Reporting concerns</vt:lpstr>
      <vt:lpstr>SARs – from the legal sector</vt:lpstr>
      <vt:lpstr>The cost of money laundering</vt:lpstr>
      <vt:lpstr>What is the role of the UKFIU?</vt:lpstr>
      <vt:lpstr>The value of SARs</vt:lpstr>
      <vt:lpstr>The value of SARs</vt:lpstr>
      <vt:lpstr>Types of SAR</vt:lpstr>
      <vt:lpstr>PowerPoint Presentation</vt:lpstr>
      <vt:lpstr>Best practice for submitting a SAR</vt:lpstr>
      <vt:lpstr>Best practice for submitting a SAR</vt:lpstr>
      <vt:lpstr>Details required</vt:lpstr>
      <vt:lpstr>How to submit a SAR</vt:lpstr>
      <vt:lpstr>How to submit a SAR narrative</vt:lpstr>
      <vt:lpstr>Key parts of narrative</vt:lpstr>
      <vt:lpstr>Key parts of narrative</vt:lpstr>
      <vt:lpstr>Narrative tips</vt:lpstr>
      <vt:lpstr>Bad example narrative </vt:lpstr>
      <vt:lpstr>Good example narrative </vt:lpstr>
      <vt:lpstr>Good example narrative </vt:lpstr>
      <vt:lpstr>Good example narrative </vt:lpstr>
      <vt:lpstr>Outcomes from SARs – example 1</vt:lpstr>
      <vt:lpstr>Outcomes from SARs- example 2</vt:lpstr>
      <vt:lpstr>UKFIU – Engagement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Anti-money laundering – reporting concerns &amp; suspicious activity</dc:title>
  <dc:creator>Solicitors Regulation Authority (SRA)</dc:creator>
  <cp:keywords/>
  <cp:lastModifiedBy>Matthew Maidment</cp:lastModifiedBy>
  <cp:revision>11</cp:revision>
  <cp:lastPrinted>2021-09-28T13:52:11Z</cp:lastPrinted>
  <dcterms:created xsi:type="dcterms:W3CDTF">2021-08-17T13:22:38Z</dcterms:created>
  <dcterms:modified xsi:type="dcterms:W3CDTF">2021-10-07T08:24:46Z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fb8b39e5-0998-4048-9ce3-d305e6fc8113</vt:lpwstr>
  </property>
  <property fmtid="{D5CDD505-2E9C-101B-9397-08002B2CF9AE}" pid="3" name="bjClsUserRVM">
    <vt:lpwstr>[]</vt:lpwstr>
  </property>
  <property fmtid="{D5CDD505-2E9C-101B-9397-08002B2CF9AE}" pid="4" name="bjSaver">
    <vt:lpwstr>qmdKHJQrfUJG0p8QK802fDdNgTyvxu9D</vt:lpwstr>
  </property>
  <property fmtid="{D5CDD505-2E9C-101B-9397-08002B2CF9AE}" pid="5" name="bjDocumentLabelXML">
    <vt:lpwstr>&lt;?xml version="1.0" encoding="us-ascii"?&gt;&lt;sisl xmlns:xsi="http://www.w3.org/2001/XMLSchema-instance" xmlns:xsd="http://www.w3.org/2001/XMLSchema" sislVersion="0" policy="327ca096-cb7a-4318-8957-25485b441199" origin="userSelected" xmlns="http://www.boldonj</vt:lpwstr>
  </property>
  <property fmtid="{D5CDD505-2E9C-101B-9397-08002B2CF9AE}" pid="6" name="bjDocumentLabelXML-0">
    <vt:lpwstr>ames.com/2008/01/sie/internal/label"&gt;&lt;element uid="cdb573b1-7e52-4d53-ade5-b4a431ffb8c4" value="" /&gt;&lt;element uid="c4fe7354-9cb4-47ef-8d56-184d2184c452" value="" /&gt;&lt;/sisl&gt;</vt:lpwstr>
  </property>
  <property fmtid="{D5CDD505-2E9C-101B-9397-08002B2CF9AE}" pid="7" name="bjDocumentSecurityLabel">
    <vt:lpwstr>OFFICIAL -- 782e0ee7-a02e-43d0-8ed7-c9b2468cea0f</vt:lpwstr>
  </property>
  <property fmtid="{D5CDD505-2E9C-101B-9397-08002B2CF9AE}" pid="8" name="N-Classification-ID">
    <vt:lpwstr>69317c31-0511-4d66-a8ed-77db756f4747 </vt:lpwstr>
  </property>
  <property fmtid="{D5CDD505-2E9C-101B-9397-08002B2CF9AE}" pid="9" name="N-Classification">
    <vt:lpwstr>OFFICIAL</vt:lpwstr>
  </property>
  <property fmtid="{D5CDD505-2E9C-101B-9397-08002B2CF9AE}" pid="10" name="N-BO-ID">
    <vt:lpwstr>782e0ee7-a02e-43d0-8ed7-c9b2468cea0f</vt:lpwstr>
  </property>
</Properties>
</file>